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13" r:id="rId2"/>
  </p:sldMasterIdLst>
  <p:notesMasterIdLst>
    <p:notesMasterId r:id="rId9"/>
  </p:notesMasterIdLst>
  <p:handoutMasterIdLst>
    <p:handoutMasterId r:id="rId10"/>
  </p:handoutMasterIdLst>
  <p:sldIdLst>
    <p:sldId id="1047" r:id="rId3"/>
    <p:sldId id="5719" r:id="rId4"/>
    <p:sldId id="8647" r:id="rId5"/>
    <p:sldId id="1053" r:id="rId6"/>
    <p:sldId id="8645" r:id="rId7"/>
    <p:sldId id="1043" r:id="rId8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Saunders" initials="MS" lastIdx="2" clrIdx="0">
    <p:extLst>
      <p:ext uri="{19B8F6BF-5375-455C-9EA6-DF929625EA0E}">
        <p15:presenceInfo xmlns:p15="http://schemas.microsoft.com/office/powerpoint/2012/main" userId="Matt Saund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06"/>
    <a:srgbClr val="EE7313"/>
    <a:srgbClr val="FFFFFF"/>
    <a:srgbClr val="E6000D"/>
    <a:srgbClr val="FF0000"/>
    <a:srgbClr val="EFD2CB"/>
    <a:srgbClr val="F7EAE7"/>
    <a:srgbClr val="FAE7E7"/>
    <a:srgbClr val="F8C69E"/>
    <a:srgbClr val="D4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6" autoAdjust="0"/>
    <p:restoredTop sz="95748" autoAdjust="0"/>
  </p:normalViewPr>
  <p:slideViewPr>
    <p:cSldViewPr>
      <p:cViewPr varScale="1">
        <p:scale>
          <a:sx n="109" d="100"/>
          <a:sy n="109" d="100"/>
        </p:scale>
        <p:origin x="594" y="108"/>
      </p:cViewPr>
      <p:guideLst>
        <p:guide orient="horz" pos="2251"/>
        <p:guide pos="3840"/>
      </p:guideLst>
    </p:cSldViewPr>
  </p:slideViewPr>
  <p:outlineViewPr>
    <p:cViewPr>
      <p:scale>
        <a:sx n="33" d="100"/>
        <a:sy n="33" d="100"/>
      </p:scale>
      <p:origin x="0" y="-42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91776"/>
    </p:cViewPr>
  </p:sorterViewPr>
  <p:notesViewPr>
    <p:cSldViewPr>
      <p:cViewPr varScale="1">
        <p:scale>
          <a:sx n="81" d="100"/>
          <a:sy n="81" d="100"/>
        </p:scale>
        <p:origin x="27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D6262-DFF1-4EA6-9D58-F403DAEC093D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6B88-5238-4369-B77A-EF72FDB6C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01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88642-843F-4B3F-A4ED-E6EB22BB3242}" type="datetimeFigureOut">
              <a:rPr kumimoji="1" lang="ja-JP" altLang="en-US" smtClean="0"/>
              <a:t>2019/11/13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9A004-078D-4B57-A93E-8D0E88C99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03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0547-7BB5-4506-B57C-6D64FDC6BE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1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88" y="360363"/>
            <a:ext cx="9876762" cy="8174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3047-E05E-4D56-9E4C-A30404DF6C8D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889" y="1233488"/>
            <a:ext cx="9884834" cy="4895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599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78367" y="171291"/>
            <a:ext cx="6253525" cy="716930"/>
          </a:xfrm>
        </p:spPr>
        <p:txBody>
          <a:bodyPr anchor="b"/>
          <a:lstStyle>
            <a:lvl1pPr algn="l">
              <a:defRPr sz="39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78367" y="833246"/>
            <a:ext cx="6253525" cy="597875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0" y="4068313"/>
            <a:ext cx="12200823" cy="2789687"/>
          </a:xfrm>
          <a:custGeom>
            <a:avLst/>
            <a:gdLst>
              <a:gd name="connsiteX0" fmla="*/ 0 w 12204000"/>
              <a:gd name="connsiteY0" fmla="*/ 0 h 2789687"/>
              <a:gd name="connsiteX1" fmla="*/ 7085348 w 12204000"/>
              <a:gd name="connsiteY1" fmla="*/ 1343573 h 2789687"/>
              <a:gd name="connsiteX2" fmla="*/ 12204000 w 12204000"/>
              <a:gd name="connsiteY2" fmla="*/ 564587 h 2789687"/>
              <a:gd name="connsiteX3" fmla="*/ 12204000 w 12204000"/>
              <a:gd name="connsiteY3" fmla="*/ 2004640 h 2789687"/>
              <a:gd name="connsiteX4" fmla="*/ 12204000 w 12204000"/>
              <a:gd name="connsiteY4" fmla="*/ 2789687 h 2789687"/>
              <a:gd name="connsiteX5" fmla="*/ 0 w 12204000"/>
              <a:gd name="connsiteY5" fmla="*/ 2789687 h 2789687"/>
              <a:gd name="connsiteX6" fmla="*/ 0 w 12204000"/>
              <a:gd name="connsiteY6" fmla="*/ 2735841 h 2789687"/>
              <a:gd name="connsiteX7" fmla="*/ 0 w 12204000"/>
              <a:gd name="connsiteY7" fmla="*/ 0 h 27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000" h="2789687">
                <a:moveTo>
                  <a:pt x="0" y="0"/>
                </a:moveTo>
                <a:cubicBezTo>
                  <a:pt x="2128106" y="742062"/>
                  <a:pt x="4723169" y="1304267"/>
                  <a:pt x="7085348" y="1343573"/>
                </a:cubicBezTo>
                <a:cubicBezTo>
                  <a:pt x="8903738" y="1373351"/>
                  <a:pt x="10856736" y="1217316"/>
                  <a:pt x="12204000" y="564587"/>
                </a:cubicBezTo>
                <a:cubicBezTo>
                  <a:pt x="12204000" y="564587"/>
                  <a:pt x="12204000" y="564587"/>
                  <a:pt x="12204000" y="2004640"/>
                </a:cubicBezTo>
                <a:lnTo>
                  <a:pt x="12204000" y="2789687"/>
                </a:lnTo>
                <a:lnTo>
                  <a:pt x="0" y="2789687"/>
                </a:lnTo>
                <a:lnTo>
                  <a:pt x="0" y="2735841"/>
                </a:lnTo>
                <a:cubicBezTo>
                  <a:pt x="0" y="2310069"/>
                  <a:pt x="0" y="1508617"/>
                  <a:pt x="0" y="0"/>
                </a:cubicBezTo>
                <a:close/>
              </a:path>
            </a:pathLst>
          </a:custGeom>
          <a:solidFill>
            <a:srgbClr val="ED6B06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799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0324838" y="6058304"/>
            <a:ext cx="1398697" cy="484187"/>
            <a:chOff x="7959725" y="6240463"/>
            <a:chExt cx="830262" cy="287337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8267700" y="6426200"/>
              <a:ext cx="74612" cy="74613"/>
            </a:xfrm>
            <a:custGeom>
              <a:avLst/>
              <a:gdLst>
                <a:gd name="T0" fmla="*/ 122 w 232"/>
                <a:gd name="T1" fmla="*/ 219 h 229"/>
                <a:gd name="T2" fmla="*/ 33 w 232"/>
                <a:gd name="T3" fmla="*/ 106 h 229"/>
                <a:gd name="T4" fmla="*/ 112 w 232"/>
                <a:gd name="T5" fmla="*/ 11 h 229"/>
                <a:gd name="T6" fmla="*/ 199 w 232"/>
                <a:gd name="T7" fmla="*/ 124 h 229"/>
                <a:gd name="T8" fmla="*/ 122 w 232"/>
                <a:gd name="T9" fmla="*/ 219 h 229"/>
                <a:gd name="T10" fmla="*/ 118 w 232"/>
                <a:gd name="T11" fmla="*/ 0 h 229"/>
                <a:gd name="T12" fmla="*/ 0 w 232"/>
                <a:gd name="T13" fmla="*/ 117 h 229"/>
                <a:gd name="T14" fmla="*/ 118 w 232"/>
                <a:gd name="T15" fmla="*/ 229 h 229"/>
                <a:gd name="T16" fmla="*/ 232 w 232"/>
                <a:gd name="T17" fmla="*/ 114 h 229"/>
                <a:gd name="T18" fmla="*/ 118 w 232"/>
                <a:gd name="T1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29">
                  <a:moveTo>
                    <a:pt x="122" y="219"/>
                  </a:moveTo>
                  <a:cubicBezTo>
                    <a:pt x="57" y="219"/>
                    <a:pt x="33" y="155"/>
                    <a:pt x="33" y="106"/>
                  </a:cubicBezTo>
                  <a:cubicBezTo>
                    <a:pt x="33" y="34"/>
                    <a:pt x="78" y="11"/>
                    <a:pt x="112" y="11"/>
                  </a:cubicBezTo>
                  <a:cubicBezTo>
                    <a:pt x="175" y="11"/>
                    <a:pt x="199" y="69"/>
                    <a:pt x="199" y="124"/>
                  </a:cubicBezTo>
                  <a:cubicBezTo>
                    <a:pt x="199" y="189"/>
                    <a:pt x="162" y="219"/>
                    <a:pt x="122" y="219"/>
                  </a:cubicBezTo>
                  <a:moveTo>
                    <a:pt x="118" y="0"/>
                  </a:moveTo>
                  <a:cubicBezTo>
                    <a:pt x="50" y="0"/>
                    <a:pt x="0" y="51"/>
                    <a:pt x="0" y="117"/>
                  </a:cubicBezTo>
                  <a:cubicBezTo>
                    <a:pt x="0" y="176"/>
                    <a:pt x="44" y="229"/>
                    <a:pt x="118" y="229"/>
                  </a:cubicBezTo>
                  <a:cubicBezTo>
                    <a:pt x="181" y="229"/>
                    <a:pt x="232" y="180"/>
                    <a:pt x="232" y="114"/>
                  </a:cubicBezTo>
                  <a:cubicBezTo>
                    <a:pt x="232" y="56"/>
                    <a:pt x="194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0" name="Freeform 7"/>
            <p:cNvSpPr>
              <a:spLocks noEditPoints="1"/>
            </p:cNvSpPr>
            <p:nvPr userDrawn="1"/>
          </p:nvSpPr>
          <p:spPr bwMode="auto">
            <a:xfrm>
              <a:off x="8542338" y="6454775"/>
              <a:ext cx="39687" cy="44450"/>
            </a:xfrm>
            <a:custGeom>
              <a:avLst/>
              <a:gdLst>
                <a:gd name="T0" fmla="*/ 73 w 125"/>
                <a:gd name="T1" fmla="*/ 81 h 139"/>
                <a:gd name="T2" fmla="*/ 73 w 125"/>
                <a:gd name="T3" fmla="*/ 100 h 139"/>
                <a:gd name="T4" fmla="*/ 66 w 125"/>
                <a:gd name="T5" fmla="*/ 116 h 139"/>
                <a:gd name="T6" fmla="*/ 46 w 125"/>
                <a:gd name="T7" fmla="*/ 124 h 139"/>
                <a:gd name="T8" fmla="*/ 25 w 125"/>
                <a:gd name="T9" fmla="*/ 104 h 139"/>
                <a:gd name="T10" fmla="*/ 54 w 125"/>
                <a:gd name="T11" fmla="*/ 80 h 139"/>
                <a:gd name="T12" fmla="*/ 73 w 125"/>
                <a:gd name="T13" fmla="*/ 74 h 139"/>
                <a:gd name="T14" fmla="*/ 73 w 125"/>
                <a:gd name="T15" fmla="*/ 81 h 139"/>
                <a:gd name="T16" fmla="*/ 122 w 125"/>
                <a:gd name="T17" fmla="*/ 120 h 139"/>
                <a:gd name="T18" fmla="*/ 118 w 125"/>
                <a:gd name="T19" fmla="*/ 123 h 139"/>
                <a:gd name="T20" fmla="*/ 110 w 125"/>
                <a:gd name="T21" fmla="*/ 125 h 139"/>
                <a:gd name="T22" fmla="*/ 96 w 125"/>
                <a:gd name="T23" fmla="*/ 96 h 139"/>
                <a:gd name="T24" fmla="*/ 96 w 125"/>
                <a:gd name="T25" fmla="*/ 39 h 139"/>
                <a:gd name="T26" fmla="*/ 62 w 125"/>
                <a:gd name="T27" fmla="*/ 0 h 139"/>
                <a:gd name="T28" fmla="*/ 1 w 125"/>
                <a:gd name="T29" fmla="*/ 40 h 139"/>
                <a:gd name="T30" fmla="*/ 5 w 125"/>
                <a:gd name="T31" fmla="*/ 45 h 139"/>
                <a:gd name="T32" fmla="*/ 24 w 125"/>
                <a:gd name="T33" fmla="*/ 39 h 139"/>
                <a:gd name="T34" fmla="*/ 27 w 125"/>
                <a:gd name="T35" fmla="*/ 28 h 139"/>
                <a:gd name="T36" fmla="*/ 50 w 125"/>
                <a:gd name="T37" fmla="*/ 13 h 139"/>
                <a:gd name="T38" fmla="*/ 73 w 125"/>
                <a:gd name="T39" fmla="*/ 41 h 139"/>
                <a:gd name="T40" fmla="*/ 73 w 125"/>
                <a:gd name="T41" fmla="*/ 56 h 139"/>
                <a:gd name="T42" fmla="*/ 67 w 125"/>
                <a:gd name="T43" fmla="*/ 66 h 139"/>
                <a:gd name="T44" fmla="*/ 27 w 125"/>
                <a:gd name="T45" fmla="*/ 80 h 139"/>
                <a:gd name="T46" fmla="*/ 0 w 125"/>
                <a:gd name="T47" fmla="*/ 108 h 139"/>
                <a:gd name="T48" fmla="*/ 10 w 125"/>
                <a:gd name="T49" fmla="*/ 132 h 139"/>
                <a:gd name="T50" fmla="*/ 33 w 125"/>
                <a:gd name="T51" fmla="*/ 139 h 139"/>
                <a:gd name="T52" fmla="*/ 73 w 125"/>
                <a:gd name="T53" fmla="*/ 122 h 139"/>
                <a:gd name="T54" fmla="*/ 97 w 125"/>
                <a:gd name="T55" fmla="*/ 139 h 139"/>
                <a:gd name="T56" fmla="*/ 125 w 125"/>
                <a:gd name="T57" fmla="*/ 124 h 139"/>
                <a:gd name="T58" fmla="*/ 122 w 125"/>
                <a:gd name="T59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139">
                  <a:moveTo>
                    <a:pt x="73" y="81"/>
                  </a:moveTo>
                  <a:cubicBezTo>
                    <a:pt x="73" y="100"/>
                    <a:pt x="73" y="100"/>
                    <a:pt x="73" y="100"/>
                  </a:cubicBezTo>
                  <a:cubicBezTo>
                    <a:pt x="72" y="107"/>
                    <a:pt x="70" y="112"/>
                    <a:pt x="66" y="116"/>
                  </a:cubicBezTo>
                  <a:cubicBezTo>
                    <a:pt x="63" y="119"/>
                    <a:pt x="53" y="124"/>
                    <a:pt x="46" y="124"/>
                  </a:cubicBezTo>
                  <a:cubicBezTo>
                    <a:pt x="29" y="124"/>
                    <a:pt x="25" y="110"/>
                    <a:pt x="25" y="104"/>
                  </a:cubicBezTo>
                  <a:cubicBezTo>
                    <a:pt x="25" y="92"/>
                    <a:pt x="35" y="87"/>
                    <a:pt x="54" y="80"/>
                  </a:cubicBezTo>
                  <a:cubicBezTo>
                    <a:pt x="73" y="74"/>
                    <a:pt x="73" y="74"/>
                    <a:pt x="73" y="74"/>
                  </a:cubicBezTo>
                  <a:lnTo>
                    <a:pt x="73" y="81"/>
                  </a:lnTo>
                  <a:close/>
                  <a:moveTo>
                    <a:pt x="122" y="120"/>
                  </a:moveTo>
                  <a:cubicBezTo>
                    <a:pt x="121" y="120"/>
                    <a:pt x="119" y="122"/>
                    <a:pt x="118" y="123"/>
                  </a:cubicBezTo>
                  <a:cubicBezTo>
                    <a:pt x="116" y="124"/>
                    <a:pt x="113" y="125"/>
                    <a:pt x="110" y="125"/>
                  </a:cubicBezTo>
                  <a:cubicBezTo>
                    <a:pt x="97" y="125"/>
                    <a:pt x="96" y="111"/>
                    <a:pt x="96" y="96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13"/>
                    <a:pt x="86" y="0"/>
                    <a:pt x="62" y="0"/>
                  </a:cubicBezTo>
                  <a:cubicBezTo>
                    <a:pt x="23" y="0"/>
                    <a:pt x="1" y="23"/>
                    <a:pt x="1" y="40"/>
                  </a:cubicBezTo>
                  <a:cubicBezTo>
                    <a:pt x="1" y="43"/>
                    <a:pt x="2" y="45"/>
                    <a:pt x="5" y="45"/>
                  </a:cubicBezTo>
                  <a:cubicBezTo>
                    <a:pt x="10" y="45"/>
                    <a:pt x="19" y="43"/>
                    <a:pt x="24" y="39"/>
                  </a:cubicBezTo>
                  <a:cubicBezTo>
                    <a:pt x="27" y="37"/>
                    <a:pt x="27" y="33"/>
                    <a:pt x="27" y="28"/>
                  </a:cubicBezTo>
                  <a:cubicBezTo>
                    <a:pt x="28" y="17"/>
                    <a:pt x="40" y="13"/>
                    <a:pt x="50" y="13"/>
                  </a:cubicBezTo>
                  <a:cubicBezTo>
                    <a:pt x="70" y="13"/>
                    <a:pt x="73" y="29"/>
                    <a:pt x="73" y="41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61"/>
                    <a:pt x="72" y="65"/>
                    <a:pt x="67" y="66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6" y="88"/>
                    <a:pt x="0" y="96"/>
                    <a:pt x="0" y="108"/>
                  </a:cubicBezTo>
                  <a:cubicBezTo>
                    <a:pt x="0" y="118"/>
                    <a:pt x="4" y="126"/>
                    <a:pt x="10" y="132"/>
                  </a:cubicBezTo>
                  <a:cubicBezTo>
                    <a:pt x="16" y="137"/>
                    <a:pt x="24" y="139"/>
                    <a:pt x="33" y="139"/>
                  </a:cubicBezTo>
                  <a:cubicBezTo>
                    <a:pt x="42" y="139"/>
                    <a:pt x="59" y="136"/>
                    <a:pt x="73" y="122"/>
                  </a:cubicBezTo>
                  <a:cubicBezTo>
                    <a:pt x="76" y="134"/>
                    <a:pt x="89" y="139"/>
                    <a:pt x="97" y="139"/>
                  </a:cubicBezTo>
                  <a:cubicBezTo>
                    <a:pt x="113" y="139"/>
                    <a:pt x="124" y="126"/>
                    <a:pt x="125" y="124"/>
                  </a:cubicBezTo>
                  <a:cubicBezTo>
                    <a:pt x="125" y="124"/>
                    <a:pt x="123" y="120"/>
                    <a:pt x="122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auto">
            <a:xfrm>
              <a:off x="8613775" y="6488113"/>
              <a:ext cx="11112" cy="11113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0 h 37"/>
                <a:gd name="T4" fmla="*/ 37 w 37"/>
                <a:gd name="T5" fmla="*/ 19 h 37"/>
                <a:gd name="T6" fmla="*/ 19 w 37"/>
                <a:gd name="T7" fmla="*/ 37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7" y="8"/>
                    <a:pt x="37" y="19"/>
                  </a:cubicBezTo>
                  <a:cubicBezTo>
                    <a:pt x="37" y="30"/>
                    <a:pt x="30" y="37"/>
                    <a:pt x="19" y="37"/>
                  </a:cubicBezTo>
                  <a:cubicBezTo>
                    <a:pt x="9" y="37"/>
                    <a:pt x="0" y="30"/>
                    <a:pt x="0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2" name="Oval 9"/>
            <p:cNvSpPr>
              <a:spLocks noChangeArrowheads="1"/>
            </p:cNvSpPr>
            <p:nvPr userDrawn="1"/>
          </p:nvSpPr>
          <p:spPr bwMode="auto">
            <a:xfrm>
              <a:off x="8580438" y="649446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3" name="Freeform 10"/>
            <p:cNvSpPr>
              <a:spLocks noEditPoints="1"/>
            </p:cNvSpPr>
            <p:nvPr userDrawn="1"/>
          </p:nvSpPr>
          <p:spPr bwMode="auto">
            <a:xfrm>
              <a:off x="8410575" y="6454775"/>
              <a:ext cx="46037" cy="73025"/>
            </a:xfrm>
            <a:custGeom>
              <a:avLst/>
              <a:gdLst>
                <a:gd name="T0" fmla="*/ 66 w 144"/>
                <a:gd name="T1" fmla="*/ 85 h 223"/>
                <a:gd name="T2" fmla="*/ 36 w 144"/>
                <a:gd name="T3" fmla="*/ 46 h 223"/>
                <a:gd name="T4" fmla="*/ 64 w 144"/>
                <a:gd name="T5" fmla="*/ 9 h 223"/>
                <a:gd name="T6" fmla="*/ 93 w 144"/>
                <a:gd name="T7" fmla="*/ 51 h 223"/>
                <a:gd name="T8" fmla="*/ 66 w 144"/>
                <a:gd name="T9" fmla="*/ 85 h 223"/>
                <a:gd name="T10" fmla="*/ 44 w 144"/>
                <a:gd name="T11" fmla="*/ 149 h 223"/>
                <a:gd name="T12" fmla="*/ 73 w 144"/>
                <a:gd name="T13" fmla="*/ 145 h 223"/>
                <a:gd name="T14" fmla="*/ 84 w 144"/>
                <a:gd name="T15" fmla="*/ 145 h 223"/>
                <a:gd name="T16" fmla="*/ 122 w 144"/>
                <a:gd name="T17" fmla="*/ 174 h 223"/>
                <a:gd name="T18" fmla="*/ 73 w 144"/>
                <a:gd name="T19" fmla="*/ 209 h 223"/>
                <a:gd name="T20" fmla="*/ 29 w 144"/>
                <a:gd name="T21" fmla="*/ 176 h 223"/>
                <a:gd name="T22" fmla="*/ 44 w 144"/>
                <a:gd name="T23" fmla="*/ 149 h 223"/>
                <a:gd name="T24" fmla="*/ 144 w 144"/>
                <a:gd name="T25" fmla="*/ 18 h 223"/>
                <a:gd name="T26" fmla="*/ 137 w 144"/>
                <a:gd name="T27" fmla="*/ 12 h 223"/>
                <a:gd name="T28" fmla="*/ 115 w 144"/>
                <a:gd name="T29" fmla="*/ 12 h 223"/>
                <a:gd name="T30" fmla="*/ 95 w 144"/>
                <a:gd name="T31" fmla="*/ 6 h 223"/>
                <a:gd name="T32" fmla="*/ 63 w 144"/>
                <a:gd name="T33" fmla="*/ 0 h 223"/>
                <a:gd name="T34" fmla="*/ 9 w 144"/>
                <a:gd name="T35" fmla="*/ 50 h 223"/>
                <a:gd name="T36" fmla="*/ 37 w 144"/>
                <a:gd name="T37" fmla="*/ 91 h 223"/>
                <a:gd name="T38" fmla="*/ 8 w 144"/>
                <a:gd name="T39" fmla="*/ 117 h 223"/>
                <a:gd name="T40" fmla="*/ 37 w 144"/>
                <a:gd name="T41" fmla="*/ 145 h 223"/>
                <a:gd name="T42" fmla="*/ 4 w 144"/>
                <a:gd name="T43" fmla="*/ 185 h 223"/>
                <a:gd name="T44" fmla="*/ 59 w 144"/>
                <a:gd name="T45" fmla="*/ 223 h 223"/>
                <a:gd name="T46" fmla="*/ 141 w 144"/>
                <a:gd name="T47" fmla="*/ 161 h 223"/>
                <a:gd name="T48" fmla="*/ 95 w 144"/>
                <a:gd name="T49" fmla="*/ 125 h 223"/>
                <a:gd name="T50" fmla="*/ 55 w 144"/>
                <a:gd name="T51" fmla="*/ 126 h 223"/>
                <a:gd name="T52" fmla="*/ 32 w 144"/>
                <a:gd name="T53" fmla="*/ 112 h 223"/>
                <a:gd name="T54" fmla="*/ 47 w 144"/>
                <a:gd name="T55" fmla="*/ 94 h 223"/>
                <a:gd name="T56" fmla="*/ 61 w 144"/>
                <a:gd name="T57" fmla="*/ 95 h 223"/>
                <a:gd name="T58" fmla="*/ 117 w 144"/>
                <a:gd name="T59" fmla="*/ 42 h 223"/>
                <a:gd name="T60" fmla="*/ 116 w 144"/>
                <a:gd name="T61" fmla="*/ 25 h 223"/>
                <a:gd name="T62" fmla="*/ 137 w 144"/>
                <a:gd name="T63" fmla="*/ 25 h 223"/>
                <a:gd name="T64" fmla="*/ 144 w 144"/>
                <a:gd name="T65" fmla="*/ 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223">
                  <a:moveTo>
                    <a:pt x="66" y="85"/>
                  </a:moveTo>
                  <a:cubicBezTo>
                    <a:pt x="50" y="85"/>
                    <a:pt x="36" y="70"/>
                    <a:pt x="36" y="46"/>
                  </a:cubicBezTo>
                  <a:cubicBezTo>
                    <a:pt x="36" y="24"/>
                    <a:pt x="48" y="9"/>
                    <a:pt x="64" y="9"/>
                  </a:cubicBezTo>
                  <a:cubicBezTo>
                    <a:pt x="84" y="9"/>
                    <a:pt x="93" y="28"/>
                    <a:pt x="93" y="51"/>
                  </a:cubicBezTo>
                  <a:cubicBezTo>
                    <a:pt x="93" y="71"/>
                    <a:pt x="84" y="85"/>
                    <a:pt x="66" y="85"/>
                  </a:cubicBezTo>
                  <a:moveTo>
                    <a:pt x="44" y="149"/>
                  </a:moveTo>
                  <a:cubicBezTo>
                    <a:pt x="49" y="146"/>
                    <a:pt x="62" y="145"/>
                    <a:pt x="73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108" y="145"/>
                    <a:pt x="122" y="154"/>
                    <a:pt x="122" y="174"/>
                  </a:cubicBezTo>
                  <a:cubicBezTo>
                    <a:pt x="122" y="193"/>
                    <a:pt x="102" y="209"/>
                    <a:pt x="73" y="209"/>
                  </a:cubicBezTo>
                  <a:cubicBezTo>
                    <a:pt x="43" y="209"/>
                    <a:pt x="29" y="194"/>
                    <a:pt x="29" y="176"/>
                  </a:cubicBezTo>
                  <a:cubicBezTo>
                    <a:pt x="29" y="164"/>
                    <a:pt x="36" y="154"/>
                    <a:pt x="44" y="149"/>
                  </a:cubicBezTo>
                  <a:moveTo>
                    <a:pt x="144" y="18"/>
                  </a:moveTo>
                  <a:cubicBezTo>
                    <a:pt x="144" y="15"/>
                    <a:pt x="141" y="12"/>
                    <a:pt x="137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08" y="12"/>
                    <a:pt x="106" y="11"/>
                    <a:pt x="95" y="6"/>
                  </a:cubicBezTo>
                  <a:cubicBezTo>
                    <a:pt x="87" y="3"/>
                    <a:pt x="76" y="0"/>
                    <a:pt x="63" y="0"/>
                  </a:cubicBezTo>
                  <a:cubicBezTo>
                    <a:pt x="34" y="0"/>
                    <a:pt x="9" y="21"/>
                    <a:pt x="9" y="50"/>
                  </a:cubicBezTo>
                  <a:cubicBezTo>
                    <a:pt x="9" y="71"/>
                    <a:pt x="23" y="85"/>
                    <a:pt x="37" y="91"/>
                  </a:cubicBezTo>
                  <a:cubicBezTo>
                    <a:pt x="37" y="91"/>
                    <a:pt x="8" y="101"/>
                    <a:pt x="8" y="117"/>
                  </a:cubicBezTo>
                  <a:cubicBezTo>
                    <a:pt x="8" y="130"/>
                    <a:pt x="19" y="141"/>
                    <a:pt x="37" y="145"/>
                  </a:cubicBezTo>
                  <a:cubicBezTo>
                    <a:pt x="0" y="161"/>
                    <a:pt x="4" y="185"/>
                    <a:pt x="4" y="185"/>
                  </a:cubicBezTo>
                  <a:cubicBezTo>
                    <a:pt x="4" y="202"/>
                    <a:pt x="18" y="223"/>
                    <a:pt x="59" y="223"/>
                  </a:cubicBezTo>
                  <a:cubicBezTo>
                    <a:pt x="102" y="223"/>
                    <a:pt x="141" y="197"/>
                    <a:pt x="141" y="161"/>
                  </a:cubicBezTo>
                  <a:cubicBezTo>
                    <a:pt x="141" y="128"/>
                    <a:pt x="113" y="125"/>
                    <a:pt x="95" y="125"/>
                  </a:cubicBezTo>
                  <a:cubicBezTo>
                    <a:pt x="80" y="125"/>
                    <a:pt x="67" y="126"/>
                    <a:pt x="55" y="126"/>
                  </a:cubicBezTo>
                  <a:cubicBezTo>
                    <a:pt x="40" y="126"/>
                    <a:pt x="32" y="119"/>
                    <a:pt x="32" y="112"/>
                  </a:cubicBezTo>
                  <a:cubicBezTo>
                    <a:pt x="32" y="102"/>
                    <a:pt x="43" y="96"/>
                    <a:pt x="47" y="94"/>
                  </a:cubicBezTo>
                  <a:cubicBezTo>
                    <a:pt x="51" y="94"/>
                    <a:pt x="55" y="95"/>
                    <a:pt x="61" y="95"/>
                  </a:cubicBezTo>
                  <a:cubicBezTo>
                    <a:pt x="103" y="95"/>
                    <a:pt x="117" y="65"/>
                    <a:pt x="117" y="42"/>
                  </a:cubicBezTo>
                  <a:cubicBezTo>
                    <a:pt x="117" y="37"/>
                    <a:pt x="117" y="31"/>
                    <a:pt x="116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1" y="25"/>
                    <a:pt x="144" y="22"/>
                    <a:pt x="144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4" name="Freeform 11"/>
            <p:cNvSpPr>
              <a:spLocks noEditPoints="1"/>
            </p:cNvSpPr>
            <p:nvPr userDrawn="1"/>
          </p:nvSpPr>
          <p:spPr bwMode="auto">
            <a:xfrm>
              <a:off x="8196263" y="6454775"/>
              <a:ext cx="36512" cy="44450"/>
            </a:xfrm>
            <a:custGeom>
              <a:avLst/>
              <a:gdLst>
                <a:gd name="T0" fmla="*/ 63 w 114"/>
                <a:gd name="T1" fmla="*/ 10 h 139"/>
                <a:gd name="T2" fmla="*/ 88 w 114"/>
                <a:gd name="T3" fmla="*/ 31 h 139"/>
                <a:gd name="T4" fmla="*/ 88 w 114"/>
                <a:gd name="T5" fmla="*/ 37 h 139"/>
                <a:gd name="T6" fmla="*/ 85 w 114"/>
                <a:gd name="T7" fmla="*/ 40 h 139"/>
                <a:gd name="T8" fmla="*/ 52 w 114"/>
                <a:gd name="T9" fmla="*/ 40 h 139"/>
                <a:gd name="T10" fmla="*/ 28 w 114"/>
                <a:gd name="T11" fmla="*/ 40 h 139"/>
                <a:gd name="T12" fmla="*/ 26 w 114"/>
                <a:gd name="T13" fmla="*/ 38 h 139"/>
                <a:gd name="T14" fmla="*/ 63 w 114"/>
                <a:gd name="T15" fmla="*/ 10 h 139"/>
                <a:gd name="T16" fmla="*/ 113 w 114"/>
                <a:gd name="T17" fmla="*/ 108 h 139"/>
                <a:gd name="T18" fmla="*/ 113 w 114"/>
                <a:gd name="T19" fmla="*/ 108 h 139"/>
                <a:gd name="T20" fmla="*/ 114 w 114"/>
                <a:gd name="T21" fmla="*/ 107 h 139"/>
                <a:gd name="T22" fmla="*/ 110 w 114"/>
                <a:gd name="T23" fmla="*/ 103 h 139"/>
                <a:gd name="T24" fmla="*/ 108 w 114"/>
                <a:gd name="T25" fmla="*/ 104 h 139"/>
                <a:gd name="T26" fmla="*/ 108 w 114"/>
                <a:gd name="T27" fmla="*/ 104 h 139"/>
                <a:gd name="T28" fmla="*/ 77 w 114"/>
                <a:gd name="T29" fmla="*/ 121 h 139"/>
                <a:gd name="T30" fmla="*/ 22 w 114"/>
                <a:gd name="T31" fmla="*/ 59 h 139"/>
                <a:gd name="T32" fmla="*/ 31 w 114"/>
                <a:gd name="T33" fmla="*/ 50 h 139"/>
                <a:gd name="T34" fmla="*/ 92 w 114"/>
                <a:gd name="T35" fmla="*/ 50 h 139"/>
                <a:gd name="T36" fmla="*/ 108 w 114"/>
                <a:gd name="T37" fmla="*/ 50 h 139"/>
                <a:gd name="T38" fmla="*/ 111 w 114"/>
                <a:gd name="T39" fmla="*/ 48 h 139"/>
                <a:gd name="T40" fmla="*/ 112 w 114"/>
                <a:gd name="T41" fmla="*/ 48 h 139"/>
                <a:gd name="T42" fmla="*/ 112 w 114"/>
                <a:gd name="T43" fmla="*/ 47 h 139"/>
                <a:gd name="T44" fmla="*/ 113 w 114"/>
                <a:gd name="T45" fmla="*/ 39 h 139"/>
                <a:gd name="T46" fmla="*/ 66 w 114"/>
                <a:gd name="T47" fmla="*/ 0 h 139"/>
                <a:gd name="T48" fmla="*/ 0 w 114"/>
                <a:gd name="T49" fmla="*/ 74 h 139"/>
                <a:gd name="T50" fmla="*/ 14 w 114"/>
                <a:gd name="T51" fmla="*/ 117 h 139"/>
                <a:gd name="T52" fmla="*/ 62 w 114"/>
                <a:gd name="T53" fmla="*/ 139 h 139"/>
                <a:gd name="T54" fmla="*/ 113 w 114"/>
                <a:gd name="T55" fmla="*/ 109 h 139"/>
                <a:gd name="T56" fmla="*/ 113 w 114"/>
                <a:gd name="T57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39">
                  <a:moveTo>
                    <a:pt x="63" y="10"/>
                  </a:moveTo>
                  <a:cubicBezTo>
                    <a:pt x="82" y="10"/>
                    <a:pt x="88" y="21"/>
                    <a:pt x="88" y="31"/>
                  </a:cubicBezTo>
                  <a:cubicBezTo>
                    <a:pt x="88" y="31"/>
                    <a:pt x="88" y="35"/>
                    <a:pt x="88" y="37"/>
                  </a:cubicBezTo>
                  <a:cubicBezTo>
                    <a:pt x="88" y="40"/>
                    <a:pt x="87" y="40"/>
                    <a:pt x="8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40"/>
                    <a:pt x="26" y="39"/>
                    <a:pt x="26" y="38"/>
                  </a:cubicBezTo>
                  <a:cubicBezTo>
                    <a:pt x="26" y="28"/>
                    <a:pt x="43" y="10"/>
                    <a:pt x="63" y="10"/>
                  </a:cubicBezTo>
                  <a:moveTo>
                    <a:pt x="113" y="108"/>
                  </a:moveTo>
                  <a:cubicBezTo>
                    <a:pt x="113" y="108"/>
                    <a:pt x="113" y="108"/>
                    <a:pt x="113" y="108"/>
                  </a:cubicBezTo>
                  <a:cubicBezTo>
                    <a:pt x="114" y="108"/>
                    <a:pt x="114" y="108"/>
                    <a:pt x="114" y="107"/>
                  </a:cubicBezTo>
                  <a:cubicBezTo>
                    <a:pt x="114" y="105"/>
                    <a:pt x="112" y="103"/>
                    <a:pt x="110" y="103"/>
                  </a:cubicBezTo>
                  <a:cubicBezTo>
                    <a:pt x="109" y="103"/>
                    <a:pt x="108" y="104"/>
                    <a:pt x="108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97" y="117"/>
                    <a:pt x="88" y="121"/>
                    <a:pt x="77" y="121"/>
                  </a:cubicBezTo>
                  <a:cubicBezTo>
                    <a:pt x="42" y="121"/>
                    <a:pt x="22" y="92"/>
                    <a:pt x="22" y="59"/>
                  </a:cubicBezTo>
                  <a:cubicBezTo>
                    <a:pt x="22" y="51"/>
                    <a:pt x="23" y="50"/>
                    <a:pt x="31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0" y="50"/>
                    <a:pt x="111" y="49"/>
                    <a:pt x="111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3" y="46"/>
                    <a:pt x="113" y="43"/>
                    <a:pt x="113" y="39"/>
                  </a:cubicBezTo>
                  <a:cubicBezTo>
                    <a:pt x="113" y="19"/>
                    <a:pt x="95" y="0"/>
                    <a:pt x="66" y="0"/>
                  </a:cubicBezTo>
                  <a:cubicBezTo>
                    <a:pt x="27" y="0"/>
                    <a:pt x="0" y="34"/>
                    <a:pt x="0" y="74"/>
                  </a:cubicBezTo>
                  <a:cubicBezTo>
                    <a:pt x="0" y="89"/>
                    <a:pt x="4" y="104"/>
                    <a:pt x="14" y="117"/>
                  </a:cubicBezTo>
                  <a:cubicBezTo>
                    <a:pt x="23" y="130"/>
                    <a:pt x="40" y="139"/>
                    <a:pt x="62" y="139"/>
                  </a:cubicBezTo>
                  <a:cubicBezTo>
                    <a:pt x="79" y="139"/>
                    <a:pt x="102" y="131"/>
                    <a:pt x="113" y="109"/>
                  </a:cubicBezTo>
                  <a:cubicBezTo>
                    <a:pt x="113" y="109"/>
                    <a:pt x="113" y="109"/>
                    <a:pt x="113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5" name="Freeform 12"/>
            <p:cNvSpPr>
              <a:spLocks noEditPoints="1"/>
            </p:cNvSpPr>
            <p:nvPr userDrawn="1"/>
          </p:nvSpPr>
          <p:spPr bwMode="auto">
            <a:xfrm>
              <a:off x="8131175" y="6427788"/>
              <a:ext cx="55562" cy="71438"/>
            </a:xfrm>
            <a:custGeom>
              <a:avLst/>
              <a:gdLst>
                <a:gd name="T0" fmla="*/ 88 w 170"/>
                <a:gd name="T1" fmla="*/ 209 h 220"/>
                <a:gd name="T2" fmla="*/ 62 w 170"/>
                <a:gd name="T3" fmla="*/ 200 h 220"/>
                <a:gd name="T4" fmla="*/ 55 w 170"/>
                <a:gd name="T5" fmla="*/ 164 h 220"/>
                <a:gd name="T6" fmla="*/ 55 w 170"/>
                <a:gd name="T7" fmla="*/ 115 h 220"/>
                <a:gd name="T8" fmla="*/ 55 w 170"/>
                <a:gd name="T9" fmla="*/ 107 h 220"/>
                <a:gd name="T10" fmla="*/ 74 w 170"/>
                <a:gd name="T11" fmla="*/ 107 h 220"/>
                <a:gd name="T12" fmla="*/ 140 w 170"/>
                <a:gd name="T13" fmla="*/ 163 h 220"/>
                <a:gd name="T14" fmla="*/ 88 w 170"/>
                <a:gd name="T15" fmla="*/ 209 h 220"/>
                <a:gd name="T16" fmla="*/ 55 w 170"/>
                <a:gd name="T17" fmla="*/ 87 h 220"/>
                <a:gd name="T18" fmla="*/ 55 w 170"/>
                <a:gd name="T19" fmla="*/ 20 h 220"/>
                <a:gd name="T20" fmla="*/ 60 w 170"/>
                <a:gd name="T21" fmla="*/ 12 h 220"/>
                <a:gd name="T22" fmla="*/ 75 w 170"/>
                <a:gd name="T23" fmla="*/ 10 h 220"/>
                <a:gd name="T24" fmla="*/ 124 w 170"/>
                <a:gd name="T25" fmla="*/ 54 h 220"/>
                <a:gd name="T26" fmla="*/ 72 w 170"/>
                <a:gd name="T27" fmla="*/ 97 h 220"/>
                <a:gd name="T28" fmla="*/ 66 w 170"/>
                <a:gd name="T29" fmla="*/ 97 h 220"/>
                <a:gd name="T30" fmla="*/ 55 w 170"/>
                <a:gd name="T31" fmla="*/ 97 h 220"/>
                <a:gd name="T32" fmla="*/ 55 w 170"/>
                <a:gd name="T33" fmla="*/ 87 h 220"/>
                <a:gd name="T34" fmla="*/ 119 w 170"/>
                <a:gd name="T35" fmla="*/ 97 h 220"/>
                <a:gd name="T36" fmla="*/ 153 w 170"/>
                <a:gd name="T37" fmla="*/ 50 h 220"/>
                <a:gd name="T38" fmla="*/ 128 w 170"/>
                <a:gd name="T39" fmla="*/ 9 h 220"/>
                <a:gd name="T40" fmla="*/ 72 w 170"/>
                <a:gd name="T41" fmla="*/ 0 h 220"/>
                <a:gd name="T42" fmla="*/ 4 w 170"/>
                <a:gd name="T43" fmla="*/ 2 h 220"/>
                <a:gd name="T44" fmla="*/ 4 w 170"/>
                <a:gd name="T45" fmla="*/ 2 h 220"/>
                <a:gd name="T46" fmla="*/ 0 w 170"/>
                <a:gd name="T47" fmla="*/ 6 h 220"/>
                <a:gd name="T48" fmla="*/ 4 w 170"/>
                <a:gd name="T49" fmla="*/ 10 h 220"/>
                <a:gd name="T50" fmla="*/ 12 w 170"/>
                <a:gd name="T51" fmla="*/ 11 h 220"/>
                <a:gd name="T52" fmla="*/ 28 w 170"/>
                <a:gd name="T53" fmla="*/ 44 h 220"/>
                <a:gd name="T54" fmla="*/ 28 w 170"/>
                <a:gd name="T55" fmla="*/ 169 h 220"/>
                <a:gd name="T56" fmla="*/ 10 w 170"/>
                <a:gd name="T57" fmla="*/ 210 h 220"/>
                <a:gd name="T58" fmla="*/ 4 w 170"/>
                <a:gd name="T59" fmla="*/ 211 h 220"/>
                <a:gd name="T60" fmla="*/ 4 w 170"/>
                <a:gd name="T61" fmla="*/ 211 h 220"/>
                <a:gd name="T62" fmla="*/ 0 w 170"/>
                <a:gd name="T63" fmla="*/ 215 h 220"/>
                <a:gd name="T64" fmla="*/ 4 w 170"/>
                <a:gd name="T65" fmla="*/ 220 h 220"/>
                <a:gd name="T66" fmla="*/ 4 w 170"/>
                <a:gd name="T67" fmla="*/ 220 h 220"/>
                <a:gd name="T68" fmla="*/ 4 w 170"/>
                <a:gd name="T69" fmla="*/ 220 h 220"/>
                <a:gd name="T70" fmla="*/ 82 w 170"/>
                <a:gd name="T71" fmla="*/ 220 h 220"/>
                <a:gd name="T72" fmla="*/ 170 w 170"/>
                <a:gd name="T73" fmla="*/ 155 h 220"/>
                <a:gd name="T74" fmla="*/ 119 w 170"/>
                <a:gd name="T75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20">
                  <a:moveTo>
                    <a:pt x="88" y="209"/>
                  </a:moveTo>
                  <a:cubicBezTo>
                    <a:pt x="78" y="209"/>
                    <a:pt x="68" y="208"/>
                    <a:pt x="62" y="200"/>
                  </a:cubicBezTo>
                  <a:cubicBezTo>
                    <a:pt x="56" y="193"/>
                    <a:pt x="55" y="176"/>
                    <a:pt x="55" y="164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127" y="107"/>
                    <a:pt x="140" y="137"/>
                    <a:pt x="140" y="163"/>
                  </a:cubicBezTo>
                  <a:cubicBezTo>
                    <a:pt x="140" y="196"/>
                    <a:pt x="117" y="209"/>
                    <a:pt x="88" y="209"/>
                  </a:cubicBezTo>
                  <a:moveTo>
                    <a:pt x="55" y="87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5" y="15"/>
                    <a:pt x="56" y="13"/>
                    <a:pt x="60" y="12"/>
                  </a:cubicBezTo>
                  <a:cubicBezTo>
                    <a:pt x="63" y="11"/>
                    <a:pt x="68" y="10"/>
                    <a:pt x="75" y="10"/>
                  </a:cubicBezTo>
                  <a:cubicBezTo>
                    <a:pt x="100" y="10"/>
                    <a:pt x="124" y="22"/>
                    <a:pt x="124" y="54"/>
                  </a:cubicBezTo>
                  <a:cubicBezTo>
                    <a:pt x="124" y="85"/>
                    <a:pt x="106" y="95"/>
                    <a:pt x="72" y="97"/>
                  </a:cubicBezTo>
                  <a:cubicBezTo>
                    <a:pt x="70" y="97"/>
                    <a:pt x="68" y="97"/>
                    <a:pt x="66" y="97"/>
                  </a:cubicBezTo>
                  <a:cubicBezTo>
                    <a:pt x="55" y="97"/>
                    <a:pt x="55" y="97"/>
                    <a:pt x="55" y="97"/>
                  </a:cubicBezTo>
                  <a:lnTo>
                    <a:pt x="55" y="87"/>
                  </a:lnTo>
                  <a:close/>
                  <a:moveTo>
                    <a:pt x="119" y="97"/>
                  </a:moveTo>
                  <a:cubicBezTo>
                    <a:pt x="138" y="88"/>
                    <a:pt x="153" y="73"/>
                    <a:pt x="153" y="50"/>
                  </a:cubicBezTo>
                  <a:cubicBezTo>
                    <a:pt x="153" y="29"/>
                    <a:pt x="142" y="16"/>
                    <a:pt x="128" y="9"/>
                  </a:cubicBezTo>
                  <a:cubicBezTo>
                    <a:pt x="113" y="1"/>
                    <a:pt x="93" y="0"/>
                    <a:pt x="72" y="0"/>
                  </a:cubicBezTo>
                  <a:cubicBezTo>
                    <a:pt x="43" y="0"/>
                    <a:pt x="21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0" y="9"/>
                    <a:pt x="2" y="10"/>
                    <a:pt x="4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7" y="12"/>
                    <a:pt x="28" y="19"/>
                    <a:pt x="28" y="44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204"/>
                    <a:pt x="27" y="207"/>
                    <a:pt x="10" y="210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2" y="211"/>
                    <a:pt x="0" y="213"/>
                    <a:pt x="0" y="215"/>
                  </a:cubicBezTo>
                  <a:cubicBezTo>
                    <a:pt x="0" y="218"/>
                    <a:pt x="2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82" y="220"/>
                    <a:pt x="82" y="220"/>
                    <a:pt x="82" y="220"/>
                  </a:cubicBezTo>
                  <a:cubicBezTo>
                    <a:pt x="141" y="220"/>
                    <a:pt x="170" y="194"/>
                    <a:pt x="170" y="155"/>
                  </a:cubicBezTo>
                  <a:cubicBezTo>
                    <a:pt x="170" y="120"/>
                    <a:pt x="137" y="100"/>
                    <a:pt x="119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auto">
            <a:xfrm>
              <a:off x="8348663" y="6453188"/>
              <a:ext cx="31750" cy="46038"/>
            </a:xfrm>
            <a:custGeom>
              <a:avLst/>
              <a:gdLst>
                <a:gd name="T0" fmla="*/ 83 w 98"/>
                <a:gd name="T1" fmla="*/ 5 h 141"/>
                <a:gd name="T2" fmla="*/ 46 w 98"/>
                <a:gd name="T3" fmla="*/ 26 h 141"/>
                <a:gd name="T4" fmla="*/ 46 w 98"/>
                <a:gd name="T5" fmla="*/ 3 h 141"/>
                <a:gd name="T6" fmla="*/ 46 w 98"/>
                <a:gd name="T7" fmla="*/ 2 h 141"/>
                <a:gd name="T8" fmla="*/ 46 w 98"/>
                <a:gd name="T9" fmla="*/ 2 h 141"/>
                <a:gd name="T10" fmla="*/ 43 w 98"/>
                <a:gd name="T11" fmla="*/ 0 h 141"/>
                <a:gd name="T12" fmla="*/ 42 w 98"/>
                <a:gd name="T13" fmla="*/ 0 h 141"/>
                <a:gd name="T14" fmla="*/ 42 w 98"/>
                <a:gd name="T15" fmla="*/ 0 h 141"/>
                <a:gd name="T16" fmla="*/ 10 w 98"/>
                <a:gd name="T17" fmla="*/ 16 h 141"/>
                <a:gd name="T18" fmla="*/ 10 w 98"/>
                <a:gd name="T19" fmla="*/ 16 h 141"/>
                <a:gd name="T20" fmla="*/ 8 w 98"/>
                <a:gd name="T21" fmla="*/ 20 h 141"/>
                <a:gd name="T22" fmla="*/ 11 w 98"/>
                <a:gd name="T23" fmla="*/ 23 h 141"/>
                <a:gd name="T24" fmla="*/ 21 w 98"/>
                <a:gd name="T25" fmla="*/ 45 h 141"/>
                <a:gd name="T26" fmla="*/ 21 w 98"/>
                <a:gd name="T27" fmla="*/ 103 h 141"/>
                <a:gd name="T28" fmla="*/ 9 w 98"/>
                <a:gd name="T29" fmla="*/ 131 h 141"/>
                <a:gd name="T30" fmla="*/ 4 w 98"/>
                <a:gd name="T31" fmla="*/ 132 h 141"/>
                <a:gd name="T32" fmla="*/ 0 w 98"/>
                <a:gd name="T33" fmla="*/ 136 h 141"/>
                <a:gd name="T34" fmla="*/ 5 w 98"/>
                <a:gd name="T35" fmla="*/ 141 h 141"/>
                <a:gd name="T36" fmla="*/ 28 w 98"/>
                <a:gd name="T37" fmla="*/ 141 h 141"/>
                <a:gd name="T38" fmla="*/ 42 w 98"/>
                <a:gd name="T39" fmla="*/ 141 h 141"/>
                <a:gd name="T40" fmla="*/ 66 w 98"/>
                <a:gd name="T41" fmla="*/ 141 h 141"/>
                <a:gd name="T42" fmla="*/ 71 w 98"/>
                <a:gd name="T43" fmla="*/ 136 h 141"/>
                <a:gd name="T44" fmla="*/ 67 w 98"/>
                <a:gd name="T45" fmla="*/ 132 h 141"/>
                <a:gd name="T46" fmla="*/ 62 w 98"/>
                <a:gd name="T47" fmla="*/ 131 h 141"/>
                <a:gd name="T48" fmla="*/ 51 w 98"/>
                <a:gd name="T49" fmla="*/ 129 h 141"/>
                <a:gd name="T50" fmla="*/ 46 w 98"/>
                <a:gd name="T51" fmla="*/ 103 h 141"/>
                <a:gd name="T52" fmla="*/ 46 w 98"/>
                <a:gd name="T53" fmla="*/ 58 h 141"/>
                <a:gd name="T54" fmla="*/ 50 w 98"/>
                <a:gd name="T55" fmla="*/ 32 h 141"/>
                <a:gd name="T56" fmla="*/ 62 w 98"/>
                <a:gd name="T57" fmla="*/ 26 h 141"/>
                <a:gd name="T58" fmla="*/ 76 w 98"/>
                <a:gd name="T59" fmla="*/ 31 h 141"/>
                <a:gd name="T60" fmla="*/ 84 w 98"/>
                <a:gd name="T61" fmla="*/ 33 h 141"/>
                <a:gd name="T62" fmla="*/ 98 w 98"/>
                <a:gd name="T63" fmla="*/ 18 h 141"/>
                <a:gd name="T64" fmla="*/ 83 w 98"/>
                <a:gd name="T6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41">
                  <a:moveTo>
                    <a:pt x="83" y="5"/>
                  </a:moveTo>
                  <a:cubicBezTo>
                    <a:pt x="71" y="5"/>
                    <a:pt x="57" y="16"/>
                    <a:pt x="46" y="26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20" y="29"/>
                    <a:pt x="21" y="32"/>
                    <a:pt x="21" y="45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126"/>
                    <a:pt x="21" y="129"/>
                    <a:pt x="9" y="131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2" y="132"/>
                    <a:pt x="0" y="134"/>
                    <a:pt x="0" y="136"/>
                  </a:cubicBezTo>
                  <a:cubicBezTo>
                    <a:pt x="0" y="139"/>
                    <a:pt x="2" y="141"/>
                    <a:pt x="5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9" y="141"/>
                    <a:pt x="71" y="139"/>
                    <a:pt x="71" y="136"/>
                  </a:cubicBezTo>
                  <a:cubicBezTo>
                    <a:pt x="71" y="134"/>
                    <a:pt x="69" y="132"/>
                    <a:pt x="67" y="132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9" y="131"/>
                    <a:pt x="53" y="130"/>
                    <a:pt x="51" y="129"/>
                  </a:cubicBezTo>
                  <a:cubicBezTo>
                    <a:pt x="46" y="126"/>
                    <a:pt x="46" y="120"/>
                    <a:pt x="46" y="103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6"/>
                    <a:pt x="47" y="37"/>
                    <a:pt x="50" y="32"/>
                  </a:cubicBezTo>
                  <a:cubicBezTo>
                    <a:pt x="53" y="29"/>
                    <a:pt x="56" y="26"/>
                    <a:pt x="62" y="26"/>
                  </a:cubicBezTo>
                  <a:cubicBezTo>
                    <a:pt x="66" y="26"/>
                    <a:pt x="71" y="28"/>
                    <a:pt x="76" y="31"/>
                  </a:cubicBezTo>
                  <a:cubicBezTo>
                    <a:pt x="79" y="32"/>
                    <a:pt x="80" y="33"/>
                    <a:pt x="84" y="33"/>
                  </a:cubicBezTo>
                  <a:cubicBezTo>
                    <a:pt x="89" y="33"/>
                    <a:pt x="98" y="29"/>
                    <a:pt x="98" y="18"/>
                  </a:cubicBezTo>
                  <a:cubicBezTo>
                    <a:pt x="98" y="10"/>
                    <a:pt x="91" y="5"/>
                    <a:pt x="8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auto">
            <a:xfrm>
              <a:off x="8388350" y="6432550"/>
              <a:ext cx="11112" cy="11113"/>
            </a:xfrm>
            <a:custGeom>
              <a:avLst/>
              <a:gdLst>
                <a:gd name="T0" fmla="*/ 17 w 34"/>
                <a:gd name="T1" fmla="*/ 34 h 34"/>
                <a:gd name="T2" fmla="*/ 34 w 34"/>
                <a:gd name="T3" fmla="*/ 17 h 34"/>
                <a:gd name="T4" fmla="*/ 18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26" y="34"/>
                    <a:pt x="34" y="29"/>
                    <a:pt x="34" y="17"/>
                  </a:cubicBezTo>
                  <a:cubicBezTo>
                    <a:pt x="34" y="7"/>
                    <a:pt x="28" y="0"/>
                    <a:pt x="18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6"/>
                    <a:pt x="6" y="34"/>
                    <a:pt x="17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auto">
            <a:xfrm>
              <a:off x="8383588" y="6453188"/>
              <a:ext cx="22225" cy="46038"/>
            </a:xfrm>
            <a:custGeom>
              <a:avLst/>
              <a:gdLst>
                <a:gd name="T0" fmla="*/ 62 w 66"/>
                <a:gd name="T1" fmla="*/ 130 h 139"/>
                <a:gd name="T2" fmla="*/ 62 w 66"/>
                <a:gd name="T3" fmla="*/ 130 h 139"/>
                <a:gd name="T4" fmla="*/ 58 w 66"/>
                <a:gd name="T5" fmla="*/ 129 h 139"/>
                <a:gd name="T6" fmla="*/ 45 w 66"/>
                <a:gd name="T7" fmla="*/ 101 h 139"/>
                <a:gd name="T8" fmla="*/ 45 w 66"/>
                <a:gd name="T9" fmla="*/ 70 h 139"/>
                <a:gd name="T10" fmla="*/ 45 w 66"/>
                <a:gd name="T11" fmla="*/ 3 h 139"/>
                <a:gd name="T12" fmla="*/ 42 w 66"/>
                <a:gd name="T13" fmla="*/ 0 h 139"/>
                <a:gd name="T14" fmla="*/ 40 w 66"/>
                <a:gd name="T15" fmla="*/ 0 h 139"/>
                <a:gd name="T16" fmla="*/ 10 w 66"/>
                <a:gd name="T17" fmla="*/ 14 h 139"/>
                <a:gd name="T18" fmla="*/ 10 w 66"/>
                <a:gd name="T19" fmla="*/ 14 h 139"/>
                <a:gd name="T20" fmla="*/ 10 w 66"/>
                <a:gd name="T21" fmla="*/ 14 h 139"/>
                <a:gd name="T22" fmla="*/ 8 w 66"/>
                <a:gd name="T23" fmla="*/ 17 h 139"/>
                <a:gd name="T24" fmla="*/ 10 w 66"/>
                <a:gd name="T25" fmla="*/ 21 h 139"/>
                <a:gd name="T26" fmla="*/ 21 w 66"/>
                <a:gd name="T27" fmla="*/ 43 h 139"/>
                <a:gd name="T28" fmla="*/ 21 w 66"/>
                <a:gd name="T29" fmla="*/ 70 h 139"/>
                <a:gd name="T30" fmla="*/ 21 w 66"/>
                <a:gd name="T31" fmla="*/ 101 h 139"/>
                <a:gd name="T32" fmla="*/ 8 w 66"/>
                <a:gd name="T33" fmla="*/ 129 h 139"/>
                <a:gd name="T34" fmla="*/ 4 w 66"/>
                <a:gd name="T35" fmla="*/ 130 h 139"/>
                <a:gd name="T36" fmla="*/ 0 w 66"/>
                <a:gd name="T37" fmla="*/ 134 h 139"/>
                <a:gd name="T38" fmla="*/ 4 w 66"/>
                <a:gd name="T39" fmla="*/ 139 h 139"/>
                <a:gd name="T40" fmla="*/ 28 w 66"/>
                <a:gd name="T41" fmla="*/ 139 h 139"/>
                <a:gd name="T42" fmla="*/ 42 w 66"/>
                <a:gd name="T43" fmla="*/ 139 h 139"/>
                <a:gd name="T44" fmla="*/ 62 w 66"/>
                <a:gd name="T45" fmla="*/ 139 h 139"/>
                <a:gd name="T46" fmla="*/ 66 w 66"/>
                <a:gd name="T47" fmla="*/ 134 h 139"/>
                <a:gd name="T48" fmla="*/ 62 w 66"/>
                <a:gd name="T4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39">
                  <a:moveTo>
                    <a:pt x="62" y="130"/>
                  </a:moveTo>
                  <a:cubicBezTo>
                    <a:pt x="62" y="130"/>
                    <a:pt x="62" y="130"/>
                    <a:pt x="62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46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9" y="27"/>
                    <a:pt x="21" y="30"/>
                    <a:pt x="21" y="43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24"/>
                    <a:pt x="20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4" y="130"/>
                    <a:pt x="62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auto">
            <a:xfrm>
              <a:off x="8466138" y="6432550"/>
              <a:ext cx="11112" cy="11113"/>
            </a:xfrm>
            <a:custGeom>
              <a:avLst/>
              <a:gdLst>
                <a:gd name="T0" fmla="*/ 16 w 34"/>
                <a:gd name="T1" fmla="*/ 34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6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6" y="34"/>
                  </a:moveTo>
                  <a:cubicBezTo>
                    <a:pt x="26" y="34"/>
                    <a:pt x="34" y="29"/>
                    <a:pt x="34" y="17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7" y="0"/>
                    <a:pt x="0" y="6"/>
                    <a:pt x="0" y="17"/>
                  </a:cubicBezTo>
                  <a:cubicBezTo>
                    <a:pt x="0" y="26"/>
                    <a:pt x="6" y="34"/>
                    <a:pt x="16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0" name="Freeform 17"/>
            <p:cNvSpPr>
              <a:spLocks/>
            </p:cNvSpPr>
            <p:nvPr userDrawn="1"/>
          </p:nvSpPr>
          <p:spPr bwMode="auto">
            <a:xfrm>
              <a:off x="8461375" y="6453188"/>
              <a:ext cx="22225" cy="46038"/>
            </a:xfrm>
            <a:custGeom>
              <a:avLst/>
              <a:gdLst>
                <a:gd name="T0" fmla="*/ 62 w 66"/>
                <a:gd name="T1" fmla="*/ 130 h 139"/>
                <a:gd name="T2" fmla="*/ 62 w 66"/>
                <a:gd name="T3" fmla="*/ 130 h 139"/>
                <a:gd name="T4" fmla="*/ 57 w 66"/>
                <a:gd name="T5" fmla="*/ 129 h 139"/>
                <a:gd name="T6" fmla="*/ 45 w 66"/>
                <a:gd name="T7" fmla="*/ 101 h 139"/>
                <a:gd name="T8" fmla="*/ 45 w 66"/>
                <a:gd name="T9" fmla="*/ 70 h 139"/>
                <a:gd name="T10" fmla="*/ 45 w 66"/>
                <a:gd name="T11" fmla="*/ 3 h 139"/>
                <a:gd name="T12" fmla="*/ 41 w 66"/>
                <a:gd name="T13" fmla="*/ 0 h 139"/>
                <a:gd name="T14" fmla="*/ 40 w 66"/>
                <a:gd name="T15" fmla="*/ 0 h 139"/>
                <a:gd name="T16" fmla="*/ 10 w 66"/>
                <a:gd name="T17" fmla="*/ 14 h 139"/>
                <a:gd name="T18" fmla="*/ 10 w 66"/>
                <a:gd name="T19" fmla="*/ 14 h 139"/>
                <a:gd name="T20" fmla="*/ 10 w 66"/>
                <a:gd name="T21" fmla="*/ 14 h 139"/>
                <a:gd name="T22" fmla="*/ 10 w 66"/>
                <a:gd name="T23" fmla="*/ 14 h 139"/>
                <a:gd name="T24" fmla="*/ 8 w 66"/>
                <a:gd name="T25" fmla="*/ 17 h 139"/>
                <a:gd name="T26" fmla="*/ 9 w 66"/>
                <a:gd name="T27" fmla="*/ 21 h 139"/>
                <a:gd name="T28" fmla="*/ 20 w 66"/>
                <a:gd name="T29" fmla="*/ 43 h 139"/>
                <a:gd name="T30" fmla="*/ 20 w 66"/>
                <a:gd name="T31" fmla="*/ 70 h 139"/>
                <a:gd name="T32" fmla="*/ 20 w 66"/>
                <a:gd name="T33" fmla="*/ 101 h 139"/>
                <a:gd name="T34" fmla="*/ 8 w 66"/>
                <a:gd name="T35" fmla="*/ 129 h 139"/>
                <a:gd name="T36" fmla="*/ 4 w 66"/>
                <a:gd name="T37" fmla="*/ 130 h 139"/>
                <a:gd name="T38" fmla="*/ 0 w 66"/>
                <a:gd name="T39" fmla="*/ 134 h 139"/>
                <a:gd name="T40" fmla="*/ 4 w 66"/>
                <a:gd name="T41" fmla="*/ 139 h 139"/>
                <a:gd name="T42" fmla="*/ 27 w 66"/>
                <a:gd name="T43" fmla="*/ 139 h 139"/>
                <a:gd name="T44" fmla="*/ 41 w 66"/>
                <a:gd name="T45" fmla="*/ 139 h 139"/>
                <a:gd name="T46" fmla="*/ 62 w 66"/>
                <a:gd name="T47" fmla="*/ 139 h 139"/>
                <a:gd name="T48" fmla="*/ 66 w 66"/>
                <a:gd name="T49" fmla="*/ 134 h 139"/>
                <a:gd name="T50" fmla="*/ 62 w 66"/>
                <a:gd name="T51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139">
                  <a:moveTo>
                    <a:pt x="62" y="130"/>
                  </a:moveTo>
                  <a:cubicBezTo>
                    <a:pt x="62" y="130"/>
                    <a:pt x="62" y="130"/>
                    <a:pt x="62" y="130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45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3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9"/>
                    <a:pt x="8" y="20"/>
                    <a:pt x="9" y="21"/>
                  </a:cubicBezTo>
                  <a:cubicBezTo>
                    <a:pt x="18" y="27"/>
                    <a:pt x="20" y="30"/>
                    <a:pt x="20" y="4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24"/>
                    <a:pt x="20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1" y="130"/>
                    <a:pt x="0" y="132"/>
                    <a:pt x="0" y="134"/>
                  </a:cubicBezTo>
                  <a:cubicBezTo>
                    <a:pt x="0" y="137"/>
                    <a:pt x="1" y="139"/>
                    <a:pt x="4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4" y="130"/>
                    <a:pt x="62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auto">
            <a:xfrm>
              <a:off x="8586788" y="6421438"/>
              <a:ext cx="20637" cy="77788"/>
            </a:xfrm>
            <a:custGeom>
              <a:avLst/>
              <a:gdLst>
                <a:gd name="T0" fmla="*/ 62 w 66"/>
                <a:gd name="T1" fmla="*/ 229 h 238"/>
                <a:gd name="T2" fmla="*/ 62 w 66"/>
                <a:gd name="T3" fmla="*/ 229 h 238"/>
                <a:gd name="T4" fmla="*/ 58 w 66"/>
                <a:gd name="T5" fmla="*/ 228 h 238"/>
                <a:gd name="T6" fmla="*/ 45 w 66"/>
                <a:gd name="T7" fmla="*/ 200 h 238"/>
                <a:gd name="T8" fmla="*/ 45 w 66"/>
                <a:gd name="T9" fmla="*/ 169 h 238"/>
                <a:gd name="T10" fmla="*/ 45 w 66"/>
                <a:gd name="T11" fmla="*/ 4 h 238"/>
                <a:gd name="T12" fmla="*/ 41 w 66"/>
                <a:gd name="T13" fmla="*/ 0 h 238"/>
                <a:gd name="T14" fmla="*/ 40 w 66"/>
                <a:gd name="T15" fmla="*/ 1 h 238"/>
                <a:gd name="T16" fmla="*/ 10 w 66"/>
                <a:gd name="T17" fmla="*/ 15 h 238"/>
                <a:gd name="T18" fmla="*/ 10 w 66"/>
                <a:gd name="T19" fmla="*/ 15 h 238"/>
                <a:gd name="T20" fmla="*/ 10 w 66"/>
                <a:gd name="T21" fmla="*/ 15 h 238"/>
                <a:gd name="T22" fmla="*/ 8 w 66"/>
                <a:gd name="T23" fmla="*/ 18 h 238"/>
                <a:gd name="T24" fmla="*/ 9 w 66"/>
                <a:gd name="T25" fmla="*/ 21 h 238"/>
                <a:gd name="T26" fmla="*/ 21 w 66"/>
                <a:gd name="T27" fmla="*/ 43 h 238"/>
                <a:gd name="T28" fmla="*/ 21 w 66"/>
                <a:gd name="T29" fmla="*/ 169 h 238"/>
                <a:gd name="T30" fmla="*/ 21 w 66"/>
                <a:gd name="T31" fmla="*/ 200 h 238"/>
                <a:gd name="T32" fmla="*/ 8 w 66"/>
                <a:gd name="T33" fmla="*/ 228 h 238"/>
                <a:gd name="T34" fmla="*/ 4 w 66"/>
                <a:gd name="T35" fmla="*/ 229 h 238"/>
                <a:gd name="T36" fmla="*/ 0 w 66"/>
                <a:gd name="T37" fmla="*/ 233 h 238"/>
                <a:gd name="T38" fmla="*/ 4 w 66"/>
                <a:gd name="T39" fmla="*/ 238 h 238"/>
                <a:gd name="T40" fmla="*/ 27 w 66"/>
                <a:gd name="T41" fmla="*/ 238 h 238"/>
                <a:gd name="T42" fmla="*/ 42 w 66"/>
                <a:gd name="T43" fmla="*/ 238 h 238"/>
                <a:gd name="T44" fmla="*/ 62 w 66"/>
                <a:gd name="T45" fmla="*/ 238 h 238"/>
                <a:gd name="T46" fmla="*/ 66 w 66"/>
                <a:gd name="T47" fmla="*/ 233 h 238"/>
                <a:gd name="T48" fmla="*/ 62 w 66"/>
                <a:gd name="T49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238">
                  <a:moveTo>
                    <a:pt x="62" y="229"/>
                  </a:moveTo>
                  <a:cubicBezTo>
                    <a:pt x="62" y="229"/>
                    <a:pt x="62" y="229"/>
                    <a:pt x="62" y="229"/>
                  </a:cubicBezTo>
                  <a:cubicBezTo>
                    <a:pt x="58" y="228"/>
                    <a:pt x="58" y="228"/>
                    <a:pt x="58" y="228"/>
                  </a:cubicBezTo>
                  <a:cubicBezTo>
                    <a:pt x="45" y="226"/>
                    <a:pt x="45" y="223"/>
                    <a:pt x="45" y="20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41" y="0"/>
                    <a:pt x="40" y="1"/>
                    <a:pt x="40" y="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7"/>
                    <a:pt x="8" y="18"/>
                  </a:cubicBezTo>
                  <a:cubicBezTo>
                    <a:pt x="8" y="20"/>
                    <a:pt x="8" y="21"/>
                    <a:pt x="9" y="21"/>
                  </a:cubicBezTo>
                  <a:cubicBezTo>
                    <a:pt x="18" y="27"/>
                    <a:pt x="21" y="31"/>
                    <a:pt x="21" y="43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223"/>
                    <a:pt x="20" y="226"/>
                    <a:pt x="8" y="228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1" y="229"/>
                    <a:pt x="0" y="231"/>
                    <a:pt x="0" y="233"/>
                  </a:cubicBezTo>
                  <a:cubicBezTo>
                    <a:pt x="0" y="236"/>
                    <a:pt x="2" y="238"/>
                    <a:pt x="4" y="238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62" y="238"/>
                    <a:pt x="62" y="238"/>
                    <a:pt x="62" y="238"/>
                  </a:cubicBezTo>
                  <a:cubicBezTo>
                    <a:pt x="64" y="238"/>
                    <a:pt x="66" y="236"/>
                    <a:pt x="66" y="233"/>
                  </a:cubicBezTo>
                  <a:cubicBezTo>
                    <a:pt x="66" y="231"/>
                    <a:pt x="64" y="229"/>
                    <a:pt x="62" y="2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auto">
            <a:xfrm>
              <a:off x="8488363" y="6453188"/>
              <a:ext cx="49212" cy="46038"/>
            </a:xfrm>
            <a:custGeom>
              <a:avLst/>
              <a:gdLst>
                <a:gd name="T0" fmla="*/ 151 w 155"/>
                <a:gd name="T1" fmla="*/ 130 h 139"/>
                <a:gd name="T2" fmla="*/ 151 w 155"/>
                <a:gd name="T3" fmla="*/ 130 h 139"/>
                <a:gd name="T4" fmla="*/ 146 w 155"/>
                <a:gd name="T5" fmla="*/ 129 h 139"/>
                <a:gd name="T6" fmla="*/ 134 w 155"/>
                <a:gd name="T7" fmla="*/ 101 h 139"/>
                <a:gd name="T8" fmla="*/ 134 w 155"/>
                <a:gd name="T9" fmla="*/ 44 h 139"/>
                <a:gd name="T10" fmla="*/ 95 w 155"/>
                <a:gd name="T11" fmla="*/ 3 h 139"/>
                <a:gd name="T12" fmla="*/ 45 w 155"/>
                <a:gd name="T13" fmla="*/ 21 h 139"/>
                <a:gd name="T14" fmla="*/ 45 w 155"/>
                <a:gd name="T15" fmla="*/ 3 h 139"/>
                <a:gd name="T16" fmla="*/ 42 w 155"/>
                <a:gd name="T17" fmla="*/ 0 h 139"/>
                <a:gd name="T18" fmla="*/ 40 w 155"/>
                <a:gd name="T19" fmla="*/ 0 h 139"/>
                <a:gd name="T20" fmla="*/ 10 w 155"/>
                <a:gd name="T21" fmla="*/ 14 h 139"/>
                <a:gd name="T22" fmla="*/ 10 w 155"/>
                <a:gd name="T23" fmla="*/ 14 h 139"/>
                <a:gd name="T24" fmla="*/ 10 w 155"/>
                <a:gd name="T25" fmla="*/ 14 h 139"/>
                <a:gd name="T26" fmla="*/ 10 w 155"/>
                <a:gd name="T27" fmla="*/ 14 h 139"/>
                <a:gd name="T28" fmla="*/ 8 w 155"/>
                <a:gd name="T29" fmla="*/ 17 h 139"/>
                <a:gd name="T30" fmla="*/ 10 w 155"/>
                <a:gd name="T31" fmla="*/ 21 h 139"/>
                <a:gd name="T32" fmla="*/ 21 w 155"/>
                <a:gd name="T33" fmla="*/ 43 h 139"/>
                <a:gd name="T34" fmla="*/ 21 w 155"/>
                <a:gd name="T35" fmla="*/ 101 h 139"/>
                <a:gd name="T36" fmla="*/ 8 w 155"/>
                <a:gd name="T37" fmla="*/ 129 h 139"/>
                <a:gd name="T38" fmla="*/ 4 w 155"/>
                <a:gd name="T39" fmla="*/ 130 h 139"/>
                <a:gd name="T40" fmla="*/ 0 w 155"/>
                <a:gd name="T41" fmla="*/ 134 h 139"/>
                <a:gd name="T42" fmla="*/ 4 w 155"/>
                <a:gd name="T43" fmla="*/ 139 h 139"/>
                <a:gd name="T44" fmla="*/ 28 w 155"/>
                <a:gd name="T45" fmla="*/ 139 h 139"/>
                <a:gd name="T46" fmla="*/ 42 w 155"/>
                <a:gd name="T47" fmla="*/ 139 h 139"/>
                <a:gd name="T48" fmla="*/ 62 w 155"/>
                <a:gd name="T49" fmla="*/ 139 h 139"/>
                <a:gd name="T50" fmla="*/ 66 w 155"/>
                <a:gd name="T51" fmla="*/ 134 h 139"/>
                <a:gd name="T52" fmla="*/ 62 w 155"/>
                <a:gd name="T53" fmla="*/ 130 h 139"/>
                <a:gd name="T54" fmla="*/ 58 w 155"/>
                <a:gd name="T55" fmla="*/ 129 h 139"/>
                <a:gd name="T56" fmla="*/ 45 w 155"/>
                <a:gd name="T57" fmla="*/ 101 h 139"/>
                <a:gd name="T58" fmla="*/ 45 w 155"/>
                <a:gd name="T59" fmla="*/ 70 h 139"/>
                <a:gd name="T60" fmla="*/ 45 w 155"/>
                <a:gd name="T61" fmla="*/ 50 h 139"/>
                <a:gd name="T62" fmla="*/ 50 w 155"/>
                <a:gd name="T63" fmla="*/ 30 h 139"/>
                <a:gd name="T64" fmla="*/ 78 w 155"/>
                <a:gd name="T65" fmla="*/ 19 h 139"/>
                <a:gd name="T66" fmla="*/ 110 w 155"/>
                <a:gd name="T67" fmla="*/ 51 h 139"/>
                <a:gd name="T68" fmla="*/ 110 w 155"/>
                <a:gd name="T69" fmla="*/ 70 h 139"/>
                <a:gd name="T70" fmla="*/ 110 w 155"/>
                <a:gd name="T71" fmla="*/ 101 h 139"/>
                <a:gd name="T72" fmla="*/ 97 w 155"/>
                <a:gd name="T73" fmla="*/ 129 h 139"/>
                <a:gd name="T74" fmla="*/ 93 w 155"/>
                <a:gd name="T75" fmla="*/ 130 h 139"/>
                <a:gd name="T76" fmla="*/ 89 w 155"/>
                <a:gd name="T77" fmla="*/ 134 h 139"/>
                <a:gd name="T78" fmla="*/ 93 w 155"/>
                <a:gd name="T79" fmla="*/ 139 h 139"/>
                <a:gd name="T80" fmla="*/ 116 w 155"/>
                <a:gd name="T81" fmla="*/ 139 h 139"/>
                <a:gd name="T82" fmla="*/ 130 w 155"/>
                <a:gd name="T83" fmla="*/ 139 h 139"/>
                <a:gd name="T84" fmla="*/ 151 w 155"/>
                <a:gd name="T85" fmla="*/ 139 h 139"/>
                <a:gd name="T86" fmla="*/ 155 w 155"/>
                <a:gd name="T87" fmla="*/ 134 h 139"/>
                <a:gd name="T88" fmla="*/ 151 w 155"/>
                <a:gd name="T8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39">
                  <a:moveTo>
                    <a:pt x="151" y="130"/>
                  </a:moveTo>
                  <a:cubicBezTo>
                    <a:pt x="151" y="130"/>
                    <a:pt x="151" y="130"/>
                    <a:pt x="151" y="130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4" y="127"/>
                    <a:pt x="134" y="124"/>
                    <a:pt x="134" y="101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22"/>
                    <a:pt x="123" y="3"/>
                    <a:pt x="95" y="3"/>
                  </a:cubicBezTo>
                  <a:cubicBezTo>
                    <a:pt x="78" y="3"/>
                    <a:pt x="56" y="13"/>
                    <a:pt x="45" y="21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9" y="27"/>
                    <a:pt x="21" y="30"/>
                    <a:pt x="21" y="43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24"/>
                    <a:pt x="21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5" y="130"/>
                    <a:pt x="62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46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40"/>
                    <a:pt x="46" y="36"/>
                    <a:pt x="50" y="30"/>
                  </a:cubicBezTo>
                  <a:cubicBezTo>
                    <a:pt x="55" y="24"/>
                    <a:pt x="66" y="19"/>
                    <a:pt x="78" y="19"/>
                  </a:cubicBezTo>
                  <a:cubicBezTo>
                    <a:pt x="101" y="19"/>
                    <a:pt x="110" y="33"/>
                    <a:pt x="110" y="5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24"/>
                    <a:pt x="109" y="127"/>
                    <a:pt x="97" y="129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0" y="130"/>
                    <a:pt x="89" y="132"/>
                    <a:pt x="89" y="134"/>
                  </a:cubicBezTo>
                  <a:cubicBezTo>
                    <a:pt x="89" y="137"/>
                    <a:pt x="90" y="139"/>
                    <a:pt x="93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3" y="139"/>
                    <a:pt x="155" y="137"/>
                    <a:pt x="155" y="134"/>
                  </a:cubicBezTo>
                  <a:cubicBezTo>
                    <a:pt x="155" y="132"/>
                    <a:pt x="153" y="130"/>
                    <a:pt x="151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3" name="Freeform 20"/>
            <p:cNvSpPr>
              <a:spLocks/>
            </p:cNvSpPr>
            <p:nvPr userDrawn="1"/>
          </p:nvSpPr>
          <p:spPr bwMode="auto">
            <a:xfrm>
              <a:off x="8131175" y="6245225"/>
              <a:ext cx="147637" cy="111125"/>
            </a:xfrm>
            <a:custGeom>
              <a:avLst/>
              <a:gdLst>
                <a:gd name="T0" fmla="*/ 70 w 93"/>
                <a:gd name="T1" fmla="*/ 27 h 70"/>
                <a:gd name="T2" fmla="*/ 24 w 93"/>
                <a:gd name="T3" fmla="*/ 27 h 70"/>
                <a:gd name="T4" fmla="*/ 24 w 93"/>
                <a:gd name="T5" fmla="*/ 0 h 70"/>
                <a:gd name="T6" fmla="*/ 0 w 93"/>
                <a:gd name="T7" fmla="*/ 0 h 70"/>
                <a:gd name="T8" fmla="*/ 0 w 93"/>
                <a:gd name="T9" fmla="*/ 70 h 70"/>
                <a:gd name="T10" fmla="*/ 24 w 93"/>
                <a:gd name="T11" fmla="*/ 70 h 70"/>
                <a:gd name="T12" fmla="*/ 24 w 93"/>
                <a:gd name="T13" fmla="*/ 42 h 70"/>
                <a:gd name="T14" fmla="*/ 70 w 93"/>
                <a:gd name="T15" fmla="*/ 42 h 70"/>
                <a:gd name="T16" fmla="*/ 70 w 93"/>
                <a:gd name="T17" fmla="*/ 70 h 70"/>
                <a:gd name="T18" fmla="*/ 93 w 93"/>
                <a:gd name="T19" fmla="*/ 70 h 70"/>
                <a:gd name="T20" fmla="*/ 93 w 93"/>
                <a:gd name="T21" fmla="*/ 0 h 70"/>
                <a:gd name="T22" fmla="*/ 70 w 93"/>
                <a:gd name="T23" fmla="*/ 0 h 70"/>
                <a:gd name="T24" fmla="*/ 70 w 93"/>
                <a:gd name="T2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70">
                  <a:moveTo>
                    <a:pt x="70" y="27"/>
                  </a:moveTo>
                  <a:lnTo>
                    <a:pt x="24" y="2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4" y="42"/>
                  </a:lnTo>
                  <a:lnTo>
                    <a:pt x="70" y="42"/>
                  </a:lnTo>
                  <a:lnTo>
                    <a:pt x="70" y="70"/>
                  </a:lnTo>
                  <a:lnTo>
                    <a:pt x="93" y="70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7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4" name="Freeform 21"/>
            <p:cNvSpPr>
              <a:spLocks noEditPoints="1"/>
            </p:cNvSpPr>
            <p:nvPr userDrawn="1"/>
          </p:nvSpPr>
          <p:spPr bwMode="auto">
            <a:xfrm>
              <a:off x="8286750" y="6245225"/>
              <a:ext cx="179387" cy="111125"/>
            </a:xfrm>
            <a:custGeom>
              <a:avLst/>
              <a:gdLst>
                <a:gd name="T0" fmla="*/ 35 w 113"/>
                <a:gd name="T1" fmla="*/ 42 h 70"/>
                <a:gd name="T2" fmla="*/ 51 w 113"/>
                <a:gd name="T3" fmla="*/ 15 h 70"/>
                <a:gd name="T4" fmla="*/ 67 w 113"/>
                <a:gd name="T5" fmla="*/ 42 h 70"/>
                <a:gd name="T6" fmla="*/ 35 w 113"/>
                <a:gd name="T7" fmla="*/ 42 h 70"/>
                <a:gd name="T8" fmla="*/ 42 w 113"/>
                <a:gd name="T9" fmla="*/ 0 h 70"/>
                <a:gd name="T10" fmla="*/ 0 w 113"/>
                <a:gd name="T11" fmla="*/ 70 h 70"/>
                <a:gd name="T12" fmla="*/ 18 w 113"/>
                <a:gd name="T13" fmla="*/ 70 h 70"/>
                <a:gd name="T14" fmla="*/ 27 w 113"/>
                <a:gd name="T15" fmla="*/ 55 h 70"/>
                <a:gd name="T16" fmla="*/ 75 w 113"/>
                <a:gd name="T17" fmla="*/ 55 h 70"/>
                <a:gd name="T18" fmla="*/ 84 w 113"/>
                <a:gd name="T19" fmla="*/ 70 h 70"/>
                <a:gd name="T20" fmla="*/ 113 w 113"/>
                <a:gd name="T21" fmla="*/ 70 h 70"/>
                <a:gd name="T22" fmla="*/ 70 w 113"/>
                <a:gd name="T23" fmla="*/ 0 h 70"/>
                <a:gd name="T24" fmla="*/ 42 w 113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70">
                  <a:moveTo>
                    <a:pt x="35" y="42"/>
                  </a:moveTo>
                  <a:lnTo>
                    <a:pt x="51" y="15"/>
                  </a:lnTo>
                  <a:lnTo>
                    <a:pt x="67" y="42"/>
                  </a:lnTo>
                  <a:lnTo>
                    <a:pt x="35" y="42"/>
                  </a:lnTo>
                  <a:close/>
                  <a:moveTo>
                    <a:pt x="42" y="0"/>
                  </a:moveTo>
                  <a:lnTo>
                    <a:pt x="0" y="70"/>
                  </a:lnTo>
                  <a:lnTo>
                    <a:pt x="18" y="70"/>
                  </a:lnTo>
                  <a:lnTo>
                    <a:pt x="27" y="55"/>
                  </a:lnTo>
                  <a:lnTo>
                    <a:pt x="75" y="55"/>
                  </a:lnTo>
                  <a:lnTo>
                    <a:pt x="84" y="70"/>
                  </a:lnTo>
                  <a:lnTo>
                    <a:pt x="113" y="70"/>
                  </a:lnTo>
                  <a:lnTo>
                    <a:pt x="70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5" name="Freeform 22"/>
            <p:cNvSpPr>
              <a:spLocks/>
            </p:cNvSpPr>
            <p:nvPr userDrawn="1"/>
          </p:nvSpPr>
          <p:spPr bwMode="auto">
            <a:xfrm>
              <a:off x="8472488" y="6242050"/>
              <a:ext cx="153987" cy="114300"/>
            </a:xfrm>
            <a:custGeom>
              <a:avLst/>
              <a:gdLst>
                <a:gd name="T0" fmla="*/ 438 w 474"/>
                <a:gd name="T1" fmla="*/ 158 h 352"/>
                <a:gd name="T2" fmla="*/ 409 w 474"/>
                <a:gd name="T3" fmla="*/ 39 h 352"/>
                <a:gd name="T4" fmla="*/ 207 w 474"/>
                <a:gd name="T5" fmla="*/ 0 h 352"/>
                <a:gd name="T6" fmla="*/ 0 w 474"/>
                <a:gd name="T7" fmla="*/ 15 h 352"/>
                <a:gd name="T8" fmla="*/ 0 w 474"/>
                <a:gd name="T9" fmla="*/ 352 h 352"/>
                <a:gd name="T10" fmla="*/ 116 w 474"/>
                <a:gd name="T11" fmla="*/ 352 h 352"/>
                <a:gd name="T12" fmla="*/ 116 w 474"/>
                <a:gd name="T13" fmla="*/ 66 h 352"/>
                <a:gd name="T14" fmla="*/ 216 w 474"/>
                <a:gd name="T15" fmla="*/ 59 h 352"/>
                <a:gd name="T16" fmla="*/ 309 w 474"/>
                <a:gd name="T17" fmla="*/ 83 h 352"/>
                <a:gd name="T18" fmla="*/ 308 w 474"/>
                <a:gd name="T19" fmla="*/ 155 h 352"/>
                <a:gd name="T20" fmla="*/ 151 w 474"/>
                <a:gd name="T21" fmla="*/ 172 h 352"/>
                <a:gd name="T22" fmla="*/ 138 w 474"/>
                <a:gd name="T23" fmla="*/ 194 h 352"/>
                <a:gd name="T24" fmla="*/ 316 w 474"/>
                <a:gd name="T25" fmla="*/ 352 h 352"/>
                <a:gd name="T26" fmla="*/ 474 w 474"/>
                <a:gd name="T27" fmla="*/ 352 h 352"/>
                <a:gd name="T28" fmla="*/ 315 w 474"/>
                <a:gd name="T29" fmla="*/ 215 h 352"/>
                <a:gd name="T30" fmla="*/ 438 w 474"/>
                <a:gd name="T31" fmla="*/ 1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352">
                  <a:moveTo>
                    <a:pt x="438" y="158"/>
                  </a:moveTo>
                  <a:cubicBezTo>
                    <a:pt x="466" y="122"/>
                    <a:pt x="462" y="69"/>
                    <a:pt x="409" y="39"/>
                  </a:cubicBezTo>
                  <a:cubicBezTo>
                    <a:pt x="360" y="11"/>
                    <a:pt x="266" y="0"/>
                    <a:pt x="207" y="0"/>
                  </a:cubicBezTo>
                  <a:cubicBezTo>
                    <a:pt x="113" y="0"/>
                    <a:pt x="52" y="7"/>
                    <a:pt x="0" y="15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16" y="352"/>
                    <a:pt x="116" y="352"/>
                    <a:pt x="116" y="352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8" y="58"/>
                    <a:pt x="200" y="58"/>
                    <a:pt x="216" y="59"/>
                  </a:cubicBezTo>
                  <a:cubicBezTo>
                    <a:pt x="262" y="61"/>
                    <a:pt x="288" y="68"/>
                    <a:pt x="309" y="83"/>
                  </a:cubicBezTo>
                  <a:cubicBezTo>
                    <a:pt x="330" y="98"/>
                    <a:pt x="336" y="132"/>
                    <a:pt x="308" y="155"/>
                  </a:cubicBezTo>
                  <a:cubicBezTo>
                    <a:pt x="287" y="172"/>
                    <a:pt x="245" y="186"/>
                    <a:pt x="151" y="172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316" y="352"/>
                    <a:pt x="316" y="352"/>
                    <a:pt x="316" y="352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315" y="215"/>
                    <a:pt x="315" y="215"/>
                    <a:pt x="315" y="215"/>
                  </a:cubicBezTo>
                  <a:cubicBezTo>
                    <a:pt x="353" y="210"/>
                    <a:pt x="411" y="194"/>
                    <a:pt x="438" y="1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auto">
            <a:xfrm>
              <a:off x="7959725" y="6240463"/>
              <a:ext cx="160337" cy="119063"/>
            </a:xfrm>
            <a:custGeom>
              <a:avLst/>
              <a:gdLst>
                <a:gd name="T0" fmla="*/ 276 w 491"/>
                <a:gd name="T1" fmla="*/ 131 h 367"/>
                <a:gd name="T2" fmla="*/ 152 w 491"/>
                <a:gd name="T3" fmla="*/ 89 h 367"/>
                <a:gd name="T4" fmla="*/ 263 w 491"/>
                <a:gd name="T5" fmla="*/ 65 h 367"/>
                <a:gd name="T6" fmla="*/ 437 w 491"/>
                <a:gd name="T7" fmla="*/ 111 h 367"/>
                <a:gd name="T8" fmla="*/ 478 w 491"/>
                <a:gd name="T9" fmla="*/ 44 h 367"/>
                <a:gd name="T10" fmla="*/ 262 w 491"/>
                <a:gd name="T11" fmla="*/ 3 h 367"/>
                <a:gd name="T12" fmla="*/ 14 w 491"/>
                <a:gd name="T13" fmla="*/ 99 h 367"/>
                <a:gd name="T14" fmla="*/ 205 w 491"/>
                <a:gd name="T15" fmla="*/ 220 h 367"/>
                <a:gd name="T16" fmla="*/ 351 w 491"/>
                <a:gd name="T17" fmla="*/ 271 h 367"/>
                <a:gd name="T18" fmla="*/ 260 w 491"/>
                <a:gd name="T19" fmla="*/ 298 h 367"/>
                <a:gd name="T20" fmla="*/ 45 w 491"/>
                <a:gd name="T21" fmla="*/ 237 h 367"/>
                <a:gd name="T22" fmla="*/ 0 w 491"/>
                <a:gd name="T23" fmla="*/ 311 h 367"/>
                <a:gd name="T24" fmla="*/ 262 w 491"/>
                <a:gd name="T25" fmla="*/ 365 h 367"/>
                <a:gd name="T26" fmla="*/ 489 w 491"/>
                <a:gd name="T27" fmla="*/ 260 h 367"/>
                <a:gd name="T28" fmla="*/ 276 w 491"/>
                <a:gd name="T29" fmla="*/ 13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1" h="367">
                  <a:moveTo>
                    <a:pt x="276" y="131"/>
                  </a:moveTo>
                  <a:cubicBezTo>
                    <a:pt x="209" y="118"/>
                    <a:pt x="152" y="110"/>
                    <a:pt x="152" y="89"/>
                  </a:cubicBezTo>
                  <a:cubicBezTo>
                    <a:pt x="152" y="65"/>
                    <a:pt x="198" y="58"/>
                    <a:pt x="263" y="65"/>
                  </a:cubicBezTo>
                  <a:cubicBezTo>
                    <a:pt x="325" y="72"/>
                    <a:pt x="383" y="88"/>
                    <a:pt x="437" y="111"/>
                  </a:cubicBezTo>
                  <a:cubicBezTo>
                    <a:pt x="478" y="44"/>
                    <a:pt x="478" y="44"/>
                    <a:pt x="478" y="44"/>
                  </a:cubicBezTo>
                  <a:cubicBezTo>
                    <a:pt x="435" y="27"/>
                    <a:pt x="344" y="6"/>
                    <a:pt x="262" y="3"/>
                  </a:cubicBezTo>
                  <a:cubicBezTo>
                    <a:pt x="173" y="0"/>
                    <a:pt x="21" y="9"/>
                    <a:pt x="14" y="99"/>
                  </a:cubicBezTo>
                  <a:cubicBezTo>
                    <a:pt x="8" y="182"/>
                    <a:pt x="127" y="202"/>
                    <a:pt x="205" y="220"/>
                  </a:cubicBezTo>
                  <a:cubicBezTo>
                    <a:pt x="280" y="238"/>
                    <a:pt x="351" y="244"/>
                    <a:pt x="351" y="271"/>
                  </a:cubicBezTo>
                  <a:cubicBezTo>
                    <a:pt x="351" y="289"/>
                    <a:pt x="326" y="303"/>
                    <a:pt x="260" y="298"/>
                  </a:cubicBezTo>
                  <a:cubicBezTo>
                    <a:pt x="180" y="292"/>
                    <a:pt x="113" y="271"/>
                    <a:pt x="45" y="237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75" y="340"/>
                    <a:pt x="173" y="364"/>
                    <a:pt x="262" y="365"/>
                  </a:cubicBezTo>
                  <a:cubicBezTo>
                    <a:pt x="367" y="367"/>
                    <a:pt x="486" y="350"/>
                    <a:pt x="489" y="260"/>
                  </a:cubicBezTo>
                  <a:cubicBezTo>
                    <a:pt x="491" y="184"/>
                    <a:pt x="413" y="158"/>
                    <a:pt x="276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7" name="Freeform 24"/>
            <p:cNvSpPr>
              <a:spLocks noEditPoints="1"/>
            </p:cNvSpPr>
            <p:nvPr userDrawn="1"/>
          </p:nvSpPr>
          <p:spPr bwMode="auto">
            <a:xfrm>
              <a:off x="8636000" y="6242050"/>
              <a:ext cx="153987" cy="114300"/>
            </a:xfrm>
            <a:custGeom>
              <a:avLst/>
              <a:gdLst>
                <a:gd name="T0" fmla="*/ 309 w 478"/>
                <a:gd name="T1" fmla="*/ 156 h 352"/>
                <a:gd name="T2" fmla="*/ 213 w 478"/>
                <a:gd name="T3" fmla="*/ 178 h 352"/>
                <a:gd name="T4" fmla="*/ 115 w 478"/>
                <a:gd name="T5" fmla="*/ 165 h 352"/>
                <a:gd name="T6" fmla="*/ 115 w 478"/>
                <a:gd name="T7" fmla="*/ 66 h 352"/>
                <a:gd name="T8" fmla="*/ 216 w 478"/>
                <a:gd name="T9" fmla="*/ 59 h 352"/>
                <a:gd name="T10" fmla="*/ 309 w 478"/>
                <a:gd name="T11" fmla="*/ 83 h 352"/>
                <a:gd name="T12" fmla="*/ 309 w 478"/>
                <a:gd name="T13" fmla="*/ 156 h 352"/>
                <a:gd name="T14" fmla="*/ 410 w 478"/>
                <a:gd name="T15" fmla="*/ 39 h 352"/>
                <a:gd name="T16" fmla="*/ 207 w 478"/>
                <a:gd name="T17" fmla="*/ 0 h 352"/>
                <a:gd name="T18" fmla="*/ 0 w 478"/>
                <a:gd name="T19" fmla="*/ 15 h 352"/>
                <a:gd name="T20" fmla="*/ 0 w 478"/>
                <a:gd name="T21" fmla="*/ 352 h 352"/>
                <a:gd name="T22" fmla="*/ 115 w 478"/>
                <a:gd name="T23" fmla="*/ 352 h 352"/>
                <a:gd name="T24" fmla="*/ 115 w 478"/>
                <a:gd name="T25" fmla="*/ 228 h 352"/>
                <a:gd name="T26" fmla="*/ 235 w 478"/>
                <a:gd name="T27" fmla="*/ 238 h 352"/>
                <a:gd name="T28" fmla="*/ 432 w 478"/>
                <a:gd name="T29" fmla="*/ 180 h 352"/>
                <a:gd name="T30" fmla="*/ 410 w 478"/>
                <a:gd name="T31" fmla="*/ 3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8" h="352">
                  <a:moveTo>
                    <a:pt x="309" y="156"/>
                  </a:moveTo>
                  <a:cubicBezTo>
                    <a:pt x="289" y="172"/>
                    <a:pt x="260" y="178"/>
                    <a:pt x="213" y="178"/>
                  </a:cubicBezTo>
                  <a:cubicBezTo>
                    <a:pt x="179" y="178"/>
                    <a:pt x="144" y="171"/>
                    <a:pt x="115" y="165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57" y="58"/>
                    <a:pt x="200" y="58"/>
                    <a:pt x="216" y="59"/>
                  </a:cubicBezTo>
                  <a:cubicBezTo>
                    <a:pt x="262" y="61"/>
                    <a:pt x="289" y="68"/>
                    <a:pt x="309" y="83"/>
                  </a:cubicBezTo>
                  <a:cubicBezTo>
                    <a:pt x="330" y="97"/>
                    <a:pt x="337" y="132"/>
                    <a:pt x="309" y="156"/>
                  </a:cubicBezTo>
                  <a:moveTo>
                    <a:pt x="410" y="39"/>
                  </a:moveTo>
                  <a:cubicBezTo>
                    <a:pt x="363" y="11"/>
                    <a:pt x="275" y="0"/>
                    <a:pt x="207" y="0"/>
                  </a:cubicBezTo>
                  <a:cubicBezTo>
                    <a:pt x="113" y="0"/>
                    <a:pt x="51" y="7"/>
                    <a:pt x="0" y="15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15" y="352"/>
                    <a:pt x="115" y="352"/>
                    <a:pt x="115" y="352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51" y="234"/>
                    <a:pt x="196" y="238"/>
                    <a:pt x="235" y="238"/>
                  </a:cubicBezTo>
                  <a:cubicBezTo>
                    <a:pt x="330" y="237"/>
                    <a:pt x="400" y="215"/>
                    <a:pt x="432" y="180"/>
                  </a:cubicBezTo>
                  <a:cubicBezTo>
                    <a:pt x="478" y="130"/>
                    <a:pt x="463" y="70"/>
                    <a:pt x="41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</p:spTree>
    <p:extLst>
      <p:ext uri="{BB962C8B-B14F-4D97-AF65-F5344CB8AC3E}">
        <p14:creationId xmlns:p14="http://schemas.microsoft.com/office/powerpoint/2010/main" val="19864420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6" y="1235076"/>
            <a:ext cx="4656000" cy="4897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1433" y="1233490"/>
            <a:ext cx="4656000" cy="4897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DBAB-5BCF-4261-B81D-B1739F8FB33F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78366" y="697355"/>
            <a:ext cx="9889067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51518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ortan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8" y="1233488"/>
            <a:ext cx="9889067" cy="1061829"/>
          </a:xfrm>
        </p:spPr>
        <p:txBody>
          <a:bodyPr wrap="square" numCol="2" spcCol="252000">
            <a:spAutoFit/>
          </a:bodyPr>
          <a:lstStyle>
            <a:lvl1pPr>
              <a:defRPr sz="1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1375-78C7-45A4-B873-8615866DB4D4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78366" y="697355"/>
            <a:ext cx="9889067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242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7" y="1233489"/>
            <a:ext cx="4656666" cy="4899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0767" y="1233489"/>
            <a:ext cx="4656666" cy="4899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B3DB-C009-4084-BD98-1F5CEFEE9CD1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700999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67" y="1233490"/>
            <a:ext cx="4656000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10" y="1634514"/>
            <a:ext cx="4656000" cy="4170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1433" y="1233490"/>
            <a:ext cx="4656000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1433" y="1634514"/>
            <a:ext cx="4656000" cy="4170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7591-65C9-47B1-8037-82DB7A2DEA7E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3513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4BE-9822-4C39-B18A-3D6EE9F07EFF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08953697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691-FD70-4B64-A035-D69DD6C4FDCC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478366" y="697355"/>
            <a:ext cx="9889067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75416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AD27-70BE-45A2-9A18-927F5CE5DAC8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528338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822" y="1244734"/>
            <a:ext cx="10752667" cy="209815"/>
          </a:xfrm>
        </p:spPr>
        <p:txBody>
          <a:bodyPr/>
          <a:lstStyle>
            <a:lvl1pPr marL="0" indent="0" algn="l">
              <a:buNone/>
              <a:defRPr sz="1200" b="1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822" y="1505663"/>
            <a:ext cx="4944533" cy="1544333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272968" algn="l"/>
              </a:tabLst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0" y="4068315"/>
            <a:ext cx="12200823" cy="2789687"/>
          </a:xfrm>
          <a:custGeom>
            <a:avLst/>
            <a:gdLst>
              <a:gd name="connsiteX0" fmla="*/ 0 w 12204000"/>
              <a:gd name="connsiteY0" fmla="*/ 0 h 2789687"/>
              <a:gd name="connsiteX1" fmla="*/ 7085348 w 12204000"/>
              <a:gd name="connsiteY1" fmla="*/ 1343573 h 2789687"/>
              <a:gd name="connsiteX2" fmla="*/ 12204000 w 12204000"/>
              <a:gd name="connsiteY2" fmla="*/ 564587 h 2789687"/>
              <a:gd name="connsiteX3" fmla="*/ 12204000 w 12204000"/>
              <a:gd name="connsiteY3" fmla="*/ 2004640 h 2789687"/>
              <a:gd name="connsiteX4" fmla="*/ 12204000 w 12204000"/>
              <a:gd name="connsiteY4" fmla="*/ 2789687 h 2789687"/>
              <a:gd name="connsiteX5" fmla="*/ 0 w 12204000"/>
              <a:gd name="connsiteY5" fmla="*/ 2789687 h 2789687"/>
              <a:gd name="connsiteX6" fmla="*/ 0 w 12204000"/>
              <a:gd name="connsiteY6" fmla="*/ 2735841 h 2789687"/>
              <a:gd name="connsiteX7" fmla="*/ 0 w 12204000"/>
              <a:gd name="connsiteY7" fmla="*/ 0 h 27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000" h="2789687">
                <a:moveTo>
                  <a:pt x="0" y="0"/>
                </a:moveTo>
                <a:cubicBezTo>
                  <a:pt x="2128106" y="742062"/>
                  <a:pt x="4723169" y="1304267"/>
                  <a:pt x="7085348" y="1343573"/>
                </a:cubicBezTo>
                <a:cubicBezTo>
                  <a:pt x="8903738" y="1373351"/>
                  <a:pt x="10856736" y="1217316"/>
                  <a:pt x="12204000" y="564587"/>
                </a:cubicBezTo>
                <a:cubicBezTo>
                  <a:pt x="12204000" y="564587"/>
                  <a:pt x="12204000" y="564587"/>
                  <a:pt x="12204000" y="2004640"/>
                </a:cubicBezTo>
                <a:lnTo>
                  <a:pt x="12204000" y="2789687"/>
                </a:lnTo>
                <a:lnTo>
                  <a:pt x="0" y="2789687"/>
                </a:lnTo>
                <a:lnTo>
                  <a:pt x="0" y="2735841"/>
                </a:lnTo>
                <a:cubicBezTo>
                  <a:pt x="0" y="2310069"/>
                  <a:pt x="0" y="1508617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799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88" y="6380246"/>
            <a:ext cx="1331653" cy="162245"/>
          </a:xfrm>
          <a:prstGeom prst="rect">
            <a:avLst/>
          </a:prstGeom>
        </p:spPr>
      </p:pic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0324838" y="6058304"/>
            <a:ext cx="1398697" cy="484187"/>
            <a:chOff x="7959725" y="6240463"/>
            <a:chExt cx="830262" cy="287337"/>
          </a:xfrm>
          <a:solidFill>
            <a:schemeClr val="bg1"/>
          </a:solidFill>
        </p:grpSpPr>
        <p:sp>
          <p:nvSpPr>
            <p:cNvPr id="39" name="Freeform 6"/>
            <p:cNvSpPr>
              <a:spLocks noEditPoints="1"/>
            </p:cNvSpPr>
            <p:nvPr userDrawn="1"/>
          </p:nvSpPr>
          <p:spPr bwMode="auto">
            <a:xfrm>
              <a:off x="8267700" y="6426200"/>
              <a:ext cx="74612" cy="74613"/>
            </a:xfrm>
            <a:custGeom>
              <a:avLst/>
              <a:gdLst>
                <a:gd name="T0" fmla="*/ 122 w 232"/>
                <a:gd name="T1" fmla="*/ 219 h 229"/>
                <a:gd name="T2" fmla="*/ 33 w 232"/>
                <a:gd name="T3" fmla="*/ 106 h 229"/>
                <a:gd name="T4" fmla="*/ 112 w 232"/>
                <a:gd name="T5" fmla="*/ 11 h 229"/>
                <a:gd name="T6" fmla="*/ 199 w 232"/>
                <a:gd name="T7" fmla="*/ 124 h 229"/>
                <a:gd name="T8" fmla="*/ 122 w 232"/>
                <a:gd name="T9" fmla="*/ 219 h 229"/>
                <a:gd name="T10" fmla="*/ 118 w 232"/>
                <a:gd name="T11" fmla="*/ 0 h 229"/>
                <a:gd name="T12" fmla="*/ 0 w 232"/>
                <a:gd name="T13" fmla="*/ 117 h 229"/>
                <a:gd name="T14" fmla="*/ 118 w 232"/>
                <a:gd name="T15" fmla="*/ 229 h 229"/>
                <a:gd name="T16" fmla="*/ 232 w 232"/>
                <a:gd name="T17" fmla="*/ 114 h 229"/>
                <a:gd name="T18" fmla="*/ 118 w 232"/>
                <a:gd name="T1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29">
                  <a:moveTo>
                    <a:pt x="122" y="219"/>
                  </a:moveTo>
                  <a:cubicBezTo>
                    <a:pt x="57" y="219"/>
                    <a:pt x="33" y="155"/>
                    <a:pt x="33" y="106"/>
                  </a:cubicBezTo>
                  <a:cubicBezTo>
                    <a:pt x="33" y="34"/>
                    <a:pt x="78" y="11"/>
                    <a:pt x="112" y="11"/>
                  </a:cubicBezTo>
                  <a:cubicBezTo>
                    <a:pt x="175" y="11"/>
                    <a:pt x="199" y="69"/>
                    <a:pt x="199" y="124"/>
                  </a:cubicBezTo>
                  <a:cubicBezTo>
                    <a:pt x="199" y="189"/>
                    <a:pt x="162" y="219"/>
                    <a:pt x="122" y="219"/>
                  </a:cubicBezTo>
                  <a:moveTo>
                    <a:pt x="118" y="0"/>
                  </a:moveTo>
                  <a:cubicBezTo>
                    <a:pt x="50" y="0"/>
                    <a:pt x="0" y="51"/>
                    <a:pt x="0" y="117"/>
                  </a:cubicBezTo>
                  <a:cubicBezTo>
                    <a:pt x="0" y="176"/>
                    <a:pt x="44" y="229"/>
                    <a:pt x="118" y="229"/>
                  </a:cubicBezTo>
                  <a:cubicBezTo>
                    <a:pt x="181" y="229"/>
                    <a:pt x="232" y="180"/>
                    <a:pt x="232" y="114"/>
                  </a:cubicBezTo>
                  <a:cubicBezTo>
                    <a:pt x="232" y="56"/>
                    <a:pt x="194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0" name="Freeform 7"/>
            <p:cNvSpPr>
              <a:spLocks noEditPoints="1"/>
            </p:cNvSpPr>
            <p:nvPr userDrawn="1"/>
          </p:nvSpPr>
          <p:spPr bwMode="auto">
            <a:xfrm>
              <a:off x="8542338" y="6454775"/>
              <a:ext cx="39687" cy="44450"/>
            </a:xfrm>
            <a:custGeom>
              <a:avLst/>
              <a:gdLst>
                <a:gd name="T0" fmla="*/ 73 w 125"/>
                <a:gd name="T1" fmla="*/ 81 h 139"/>
                <a:gd name="T2" fmla="*/ 73 w 125"/>
                <a:gd name="T3" fmla="*/ 100 h 139"/>
                <a:gd name="T4" fmla="*/ 66 w 125"/>
                <a:gd name="T5" fmla="*/ 116 h 139"/>
                <a:gd name="T6" fmla="*/ 46 w 125"/>
                <a:gd name="T7" fmla="*/ 124 h 139"/>
                <a:gd name="T8" fmla="*/ 25 w 125"/>
                <a:gd name="T9" fmla="*/ 104 h 139"/>
                <a:gd name="T10" fmla="*/ 54 w 125"/>
                <a:gd name="T11" fmla="*/ 80 h 139"/>
                <a:gd name="T12" fmla="*/ 73 w 125"/>
                <a:gd name="T13" fmla="*/ 74 h 139"/>
                <a:gd name="T14" fmla="*/ 73 w 125"/>
                <a:gd name="T15" fmla="*/ 81 h 139"/>
                <a:gd name="T16" fmla="*/ 122 w 125"/>
                <a:gd name="T17" fmla="*/ 120 h 139"/>
                <a:gd name="T18" fmla="*/ 118 w 125"/>
                <a:gd name="T19" fmla="*/ 123 h 139"/>
                <a:gd name="T20" fmla="*/ 110 w 125"/>
                <a:gd name="T21" fmla="*/ 125 h 139"/>
                <a:gd name="T22" fmla="*/ 96 w 125"/>
                <a:gd name="T23" fmla="*/ 96 h 139"/>
                <a:gd name="T24" fmla="*/ 96 w 125"/>
                <a:gd name="T25" fmla="*/ 39 h 139"/>
                <a:gd name="T26" fmla="*/ 62 w 125"/>
                <a:gd name="T27" fmla="*/ 0 h 139"/>
                <a:gd name="T28" fmla="*/ 1 w 125"/>
                <a:gd name="T29" fmla="*/ 40 h 139"/>
                <a:gd name="T30" fmla="*/ 5 w 125"/>
                <a:gd name="T31" fmla="*/ 45 h 139"/>
                <a:gd name="T32" fmla="*/ 24 w 125"/>
                <a:gd name="T33" fmla="*/ 39 h 139"/>
                <a:gd name="T34" fmla="*/ 27 w 125"/>
                <a:gd name="T35" fmla="*/ 28 h 139"/>
                <a:gd name="T36" fmla="*/ 50 w 125"/>
                <a:gd name="T37" fmla="*/ 13 h 139"/>
                <a:gd name="T38" fmla="*/ 73 w 125"/>
                <a:gd name="T39" fmla="*/ 41 h 139"/>
                <a:gd name="T40" fmla="*/ 73 w 125"/>
                <a:gd name="T41" fmla="*/ 56 h 139"/>
                <a:gd name="T42" fmla="*/ 67 w 125"/>
                <a:gd name="T43" fmla="*/ 66 h 139"/>
                <a:gd name="T44" fmla="*/ 27 w 125"/>
                <a:gd name="T45" fmla="*/ 80 h 139"/>
                <a:gd name="T46" fmla="*/ 0 w 125"/>
                <a:gd name="T47" fmla="*/ 108 h 139"/>
                <a:gd name="T48" fmla="*/ 10 w 125"/>
                <a:gd name="T49" fmla="*/ 132 h 139"/>
                <a:gd name="T50" fmla="*/ 33 w 125"/>
                <a:gd name="T51" fmla="*/ 139 h 139"/>
                <a:gd name="T52" fmla="*/ 73 w 125"/>
                <a:gd name="T53" fmla="*/ 122 h 139"/>
                <a:gd name="T54" fmla="*/ 97 w 125"/>
                <a:gd name="T55" fmla="*/ 139 h 139"/>
                <a:gd name="T56" fmla="*/ 125 w 125"/>
                <a:gd name="T57" fmla="*/ 124 h 139"/>
                <a:gd name="T58" fmla="*/ 122 w 125"/>
                <a:gd name="T59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139">
                  <a:moveTo>
                    <a:pt x="73" y="81"/>
                  </a:moveTo>
                  <a:cubicBezTo>
                    <a:pt x="73" y="100"/>
                    <a:pt x="73" y="100"/>
                    <a:pt x="73" y="100"/>
                  </a:cubicBezTo>
                  <a:cubicBezTo>
                    <a:pt x="72" y="107"/>
                    <a:pt x="70" y="112"/>
                    <a:pt x="66" y="116"/>
                  </a:cubicBezTo>
                  <a:cubicBezTo>
                    <a:pt x="63" y="119"/>
                    <a:pt x="53" y="124"/>
                    <a:pt x="46" y="124"/>
                  </a:cubicBezTo>
                  <a:cubicBezTo>
                    <a:pt x="29" y="124"/>
                    <a:pt x="25" y="110"/>
                    <a:pt x="25" y="104"/>
                  </a:cubicBezTo>
                  <a:cubicBezTo>
                    <a:pt x="25" y="92"/>
                    <a:pt x="35" y="87"/>
                    <a:pt x="54" y="80"/>
                  </a:cubicBezTo>
                  <a:cubicBezTo>
                    <a:pt x="73" y="74"/>
                    <a:pt x="73" y="74"/>
                    <a:pt x="73" y="74"/>
                  </a:cubicBezTo>
                  <a:lnTo>
                    <a:pt x="73" y="81"/>
                  </a:lnTo>
                  <a:close/>
                  <a:moveTo>
                    <a:pt x="122" y="120"/>
                  </a:moveTo>
                  <a:cubicBezTo>
                    <a:pt x="121" y="120"/>
                    <a:pt x="119" y="122"/>
                    <a:pt x="118" y="123"/>
                  </a:cubicBezTo>
                  <a:cubicBezTo>
                    <a:pt x="116" y="124"/>
                    <a:pt x="113" y="125"/>
                    <a:pt x="110" y="125"/>
                  </a:cubicBezTo>
                  <a:cubicBezTo>
                    <a:pt x="97" y="125"/>
                    <a:pt x="96" y="111"/>
                    <a:pt x="96" y="96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13"/>
                    <a:pt x="86" y="0"/>
                    <a:pt x="62" y="0"/>
                  </a:cubicBezTo>
                  <a:cubicBezTo>
                    <a:pt x="23" y="0"/>
                    <a:pt x="1" y="23"/>
                    <a:pt x="1" y="40"/>
                  </a:cubicBezTo>
                  <a:cubicBezTo>
                    <a:pt x="1" y="43"/>
                    <a:pt x="2" y="45"/>
                    <a:pt x="5" y="45"/>
                  </a:cubicBezTo>
                  <a:cubicBezTo>
                    <a:pt x="10" y="45"/>
                    <a:pt x="19" y="43"/>
                    <a:pt x="24" y="39"/>
                  </a:cubicBezTo>
                  <a:cubicBezTo>
                    <a:pt x="27" y="37"/>
                    <a:pt x="27" y="33"/>
                    <a:pt x="27" y="28"/>
                  </a:cubicBezTo>
                  <a:cubicBezTo>
                    <a:pt x="28" y="17"/>
                    <a:pt x="40" y="13"/>
                    <a:pt x="50" y="13"/>
                  </a:cubicBezTo>
                  <a:cubicBezTo>
                    <a:pt x="70" y="13"/>
                    <a:pt x="73" y="29"/>
                    <a:pt x="73" y="41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61"/>
                    <a:pt x="72" y="65"/>
                    <a:pt x="67" y="66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6" y="88"/>
                    <a:pt x="0" y="96"/>
                    <a:pt x="0" y="108"/>
                  </a:cubicBezTo>
                  <a:cubicBezTo>
                    <a:pt x="0" y="118"/>
                    <a:pt x="4" y="126"/>
                    <a:pt x="10" y="132"/>
                  </a:cubicBezTo>
                  <a:cubicBezTo>
                    <a:pt x="16" y="137"/>
                    <a:pt x="24" y="139"/>
                    <a:pt x="33" y="139"/>
                  </a:cubicBezTo>
                  <a:cubicBezTo>
                    <a:pt x="42" y="139"/>
                    <a:pt x="59" y="136"/>
                    <a:pt x="73" y="122"/>
                  </a:cubicBezTo>
                  <a:cubicBezTo>
                    <a:pt x="76" y="134"/>
                    <a:pt x="89" y="139"/>
                    <a:pt x="97" y="139"/>
                  </a:cubicBezTo>
                  <a:cubicBezTo>
                    <a:pt x="113" y="139"/>
                    <a:pt x="124" y="126"/>
                    <a:pt x="125" y="124"/>
                  </a:cubicBezTo>
                  <a:cubicBezTo>
                    <a:pt x="125" y="124"/>
                    <a:pt x="123" y="120"/>
                    <a:pt x="122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8613775" y="6488113"/>
              <a:ext cx="11112" cy="11113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0 h 37"/>
                <a:gd name="T4" fmla="*/ 37 w 37"/>
                <a:gd name="T5" fmla="*/ 19 h 37"/>
                <a:gd name="T6" fmla="*/ 19 w 37"/>
                <a:gd name="T7" fmla="*/ 37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7" y="8"/>
                    <a:pt x="37" y="19"/>
                  </a:cubicBezTo>
                  <a:cubicBezTo>
                    <a:pt x="37" y="30"/>
                    <a:pt x="30" y="37"/>
                    <a:pt x="19" y="37"/>
                  </a:cubicBezTo>
                  <a:cubicBezTo>
                    <a:pt x="9" y="37"/>
                    <a:pt x="0" y="30"/>
                    <a:pt x="0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2" name="Oval 9"/>
            <p:cNvSpPr>
              <a:spLocks noChangeArrowheads="1"/>
            </p:cNvSpPr>
            <p:nvPr userDrawn="1"/>
          </p:nvSpPr>
          <p:spPr bwMode="auto">
            <a:xfrm>
              <a:off x="8580438" y="649446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8410575" y="6454775"/>
              <a:ext cx="46037" cy="73025"/>
            </a:xfrm>
            <a:custGeom>
              <a:avLst/>
              <a:gdLst>
                <a:gd name="T0" fmla="*/ 66 w 144"/>
                <a:gd name="T1" fmla="*/ 85 h 223"/>
                <a:gd name="T2" fmla="*/ 36 w 144"/>
                <a:gd name="T3" fmla="*/ 46 h 223"/>
                <a:gd name="T4" fmla="*/ 64 w 144"/>
                <a:gd name="T5" fmla="*/ 9 h 223"/>
                <a:gd name="T6" fmla="*/ 93 w 144"/>
                <a:gd name="T7" fmla="*/ 51 h 223"/>
                <a:gd name="T8" fmla="*/ 66 w 144"/>
                <a:gd name="T9" fmla="*/ 85 h 223"/>
                <a:gd name="T10" fmla="*/ 44 w 144"/>
                <a:gd name="T11" fmla="*/ 149 h 223"/>
                <a:gd name="T12" fmla="*/ 73 w 144"/>
                <a:gd name="T13" fmla="*/ 145 h 223"/>
                <a:gd name="T14" fmla="*/ 84 w 144"/>
                <a:gd name="T15" fmla="*/ 145 h 223"/>
                <a:gd name="T16" fmla="*/ 122 w 144"/>
                <a:gd name="T17" fmla="*/ 174 h 223"/>
                <a:gd name="T18" fmla="*/ 73 w 144"/>
                <a:gd name="T19" fmla="*/ 209 h 223"/>
                <a:gd name="T20" fmla="*/ 29 w 144"/>
                <a:gd name="T21" fmla="*/ 176 h 223"/>
                <a:gd name="T22" fmla="*/ 44 w 144"/>
                <a:gd name="T23" fmla="*/ 149 h 223"/>
                <a:gd name="T24" fmla="*/ 144 w 144"/>
                <a:gd name="T25" fmla="*/ 18 h 223"/>
                <a:gd name="T26" fmla="*/ 137 w 144"/>
                <a:gd name="T27" fmla="*/ 12 h 223"/>
                <a:gd name="T28" fmla="*/ 115 w 144"/>
                <a:gd name="T29" fmla="*/ 12 h 223"/>
                <a:gd name="T30" fmla="*/ 95 w 144"/>
                <a:gd name="T31" fmla="*/ 6 h 223"/>
                <a:gd name="T32" fmla="*/ 63 w 144"/>
                <a:gd name="T33" fmla="*/ 0 h 223"/>
                <a:gd name="T34" fmla="*/ 9 w 144"/>
                <a:gd name="T35" fmla="*/ 50 h 223"/>
                <a:gd name="T36" fmla="*/ 37 w 144"/>
                <a:gd name="T37" fmla="*/ 91 h 223"/>
                <a:gd name="T38" fmla="*/ 8 w 144"/>
                <a:gd name="T39" fmla="*/ 117 h 223"/>
                <a:gd name="T40" fmla="*/ 37 w 144"/>
                <a:gd name="T41" fmla="*/ 145 h 223"/>
                <a:gd name="T42" fmla="*/ 4 w 144"/>
                <a:gd name="T43" fmla="*/ 185 h 223"/>
                <a:gd name="T44" fmla="*/ 59 w 144"/>
                <a:gd name="T45" fmla="*/ 223 h 223"/>
                <a:gd name="T46" fmla="*/ 141 w 144"/>
                <a:gd name="T47" fmla="*/ 161 h 223"/>
                <a:gd name="T48" fmla="*/ 95 w 144"/>
                <a:gd name="T49" fmla="*/ 125 h 223"/>
                <a:gd name="T50" fmla="*/ 55 w 144"/>
                <a:gd name="T51" fmla="*/ 126 h 223"/>
                <a:gd name="T52" fmla="*/ 32 w 144"/>
                <a:gd name="T53" fmla="*/ 112 h 223"/>
                <a:gd name="T54" fmla="*/ 47 w 144"/>
                <a:gd name="T55" fmla="*/ 94 h 223"/>
                <a:gd name="T56" fmla="*/ 61 w 144"/>
                <a:gd name="T57" fmla="*/ 95 h 223"/>
                <a:gd name="T58" fmla="*/ 117 w 144"/>
                <a:gd name="T59" fmla="*/ 42 h 223"/>
                <a:gd name="T60" fmla="*/ 116 w 144"/>
                <a:gd name="T61" fmla="*/ 25 h 223"/>
                <a:gd name="T62" fmla="*/ 137 w 144"/>
                <a:gd name="T63" fmla="*/ 25 h 223"/>
                <a:gd name="T64" fmla="*/ 144 w 144"/>
                <a:gd name="T65" fmla="*/ 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223">
                  <a:moveTo>
                    <a:pt x="66" y="85"/>
                  </a:moveTo>
                  <a:cubicBezTo>
                    <a:pt x="50" y="85"/>
                    <a:pt x="36" y="70"/>
                    <a:pt x="36" y="46"/>
                  </a:cubicBezTo>
                  <a:cubicBezTo>
                    <a:pt x="36" y="24"/>
                    <a:pt x="48" y="9"/>
                    <a:pt x="64" y="9"/>
                  </a:cubicBezTo>
                  <a:cubicBezTo>
                    <a:pt x="84" y="9"/>
                    <a:pt x="93" y="28"/>
                    <a:pt x="93" y="51"/>
                  </a:cubicBezTo>
                  <a:cubicBezTo>
                    <a:pt x="93" y="71"/>
                    <a:pt x="84" y="85"/>
                    <a:pt x="66" y="85"/>
                  </a:cubicBezTo>
                  <a:moveTo>
                    <a:pt x="44" y="149"/>
                  </a:moveTo>
                  <a:cubicBezTo>
                    <a:pt x="49" y="146"/>
                    <a:pt x="62" y="145"/>
                    <a:pt x="73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108" y="145"/>
                    <a:pt x="122" y="154"/>
                    <a:pt x="122" y="174"/>
                  </a:cubicBezTo>
                  <a:cubicBezTo>
                    <a:pt x="122" y="193"/>
                    <a:pt x="102" y="209"/>
                    <a:pt x="73" y="209"/>
                  </a:cubicBezTo>
                  <a:cubicBezTo>
                    <a:pt x="43" y="209"/>
                    <a:pt x="29" y="194"/>
                    <a:pt x="29" y="176"/>
                  </a:cubicBezTo>
                  <a:cubicBezTo>
                    <a:pt x="29" y="164"/>
                    <a:pt x="36" y="154"/>
                    <a:pt x="44" y="149"/>
                  </a:cubicBezTo>
                  <a:moveTo>
                    <a:pt x="144" y="18"/>
                  </a:moveTo>
                  <a:cubicBezTo>
                    <a:pt x="144" y="15"/>
                    <a:pt x="141" y="12"/>
                    <a:pt x="137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08" y="12"/>
                    <a:pt x="106" y="11"/>
                    <a:pt x="95" y="6"/>
                  </a:cubicBezTo>
                  <a:cubicBezTo>
                    <a:pt x="87" y="3"/>
                    <a:pt x="76" y="0"/>
                    <a:pt x="63" y="0"/>
                  </a:cubicBezTo>
                  <a:cubicBezTo>
                    <a:pt x="34" y="0"/>
                    <a:pt x="9" y="21"/>
                    <a:pt x="9" y="50"/>
                  </a:cubicBezTo>
                  <a:cubicBezTo>
                    <a:pt x="9" y="71"/>
                    <a:pt x="23" y="85"/>
                    <a:pt x="37" y="91"/>
                  </a:cubicBezTo>
                  <a:cubicBezTo>
                    <a:pt x="37" y="91"/>
                    <a:pt x="8" y="101"/>
                    <a:pt x="8" y="117"/>
                  </a:cubicBezTo>
                  <a:cubicBezTo>
                    <a:pt x="8" y="130"/>
                    <a:pt x="19" y="141"/>
                    <a:pt x="37" y="145"/>
                  </a:cubicBezTo>
                  <a:cubicBezTo>
                    <a:pt x="0" y="161"/>
                    <a:pt x="4" y="185"/>
                    <a:pt x="4" y="185"/>
                  </a:cubicBezTo>
                  <a:cubicBezTo>
                    <a:pt x="4" y="202"/>
                    <a:pt x="18" y="223"/>
                    <a:pt x="59" y="223"/>
                  </a:cubicBezTo>
                  <a:cubicBezTo>
                    <a:pt x="102" y="223"/>
                    <a:pt x="141" y="197"/>
                    <a:pt x="141" y="161"/>
                  </a:cubicBezTo>
                  <a:cubicBezTo>
                    <a:pt x="141" y="128"/>
                    <a:pt x="113" y="125"/>
                    <a:pt x="95" y="125"/>
                  </a:cubicBezTo>
                  <a:cubicBezTo>
                    <a:pt x="80" y="125"/>
                    <a:pt x="67" y="126"/>
                    <a:pt x="55" y="126"/>
                  </a:cubicBezTo>
                  <a:cubicBezTo>
                    <a:pt x="40" y="126"/>
                    <a:pt x="32" y="119"/>
                    <a:pt x="32" y="112"/>
                  </a:cubicBezTo>
                  <a:cubicBezTo>
                    <a:pt x="32" y="102"/>
                    <a:pt x="43" y="96"/>
                    <a:pt x="47" y="94"/>
                  </a:cubicBezTo>
                  <a:cubicBezTo>
                    <a:pt x="51" y="94"/>
                    <a:pt x="55" y="95"/>
                    <a:pt x="61" y="95"/>
                  </a:cubicBezTo>
                  <a:cubicBezTo>
                    <a:pt x="103" y="95"/>
                    <a:pt x="117" y="65"/>
                    <a:pt x="117" y="42"/>
                  </a:cubicBezTo>
                  <a:cubicBezTo>
                    <a:pt x="117" y="37"/>
                    <a:pt x="117" y="31"/>
                    <a:pt x="116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1" y="25"/>
                    <a:pt x="144" y="22"/>
                    <a:pt x="144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4" name="Freeform 11"/>
            <p:cNvSpPr>
              <a:spLocks noEditPoints="1"/>
            </p:cNvSpPr>
            <p:nvPr userDrawn="1"/>
          </p:nvSpPr>
          <p:spPr bwMode="auto">
            <a:xfrm>
              <a:off x="8196263" y="6454775"/>
              <a:ext cx="36512" cy="44450"/>
            </a:xfrm>
            <a:custGeom>
              <a:avLst/>
              <a:gdLst>
                <a:gd name="T0" fmla="*/ 63 w 114"/>
                <a:gd name="T1" fmla="*/ 10 h 139"/>
                <a:gd name="T2" fmla="*/ 88 w 114"/>
                <a:gd name="T3" fmla="*/ 31 h 139"/>
                <a:gd name="T4" fmla="*/ 88 w 114"/>
                <a:gd name="T5" fmla="*/ 37 h 139"/>
                <a:gd name="T6" fmla="*/ 85 w 114"/>
                <a:gd name="T7" fmla="*/ 40 h 139"/>
                <a:gd name="T8" fmla="*/ 52 w 114"/>
                <a:gd name="T9" fmla="*/ 40 h 139"/>
                <a:gd name="T10" fmla="*/ 28 w 114"/>
                <a:gd name="T11" fmla="*/ 40 h 139"/>
                <a:gd name="T12" fmla="*/ 26 w 114"/>
                <a:gd name="T13" fmla="*/ 38 h 139"/>
                <a:gd name="T14" fmla="*/ 63 w 114"/>
                <a:gd name="T15" fmla="*/ 10 h 139"/>
                <a:gd name="T16" fmla="*/ 113 w 114"/>
                <a:gd name="T17" fmla="*/ 108 h 139"/>
                <a:gd name="T18" fmla="*/ 113 w 114"/>
                <a:gd name="T19" fmla="*/ 108 h 139"/>
                <a:gd name="T20" fmla="*/ 114 w 114"/>
                <a:gd name="T21" fmla="*/ 107 h 139"/>
                <a:gd name="T22" fmla="*/ 110 w 114"/>
                <a:gd name="T23" fmla="*/ 103 h 139"/>
                <a:gd name="T24" fmla="*/ 108 w 114"/>
                <a:gd name="T25" fmla="*/ 104 h 139"/>
                <a:gd name="T26" fmla="*/ 108 w 114"/>
                <a:gd name="T27" fmla="*/ 104 h 139"/>
                <a:gd name="T28" fmla="*/ 77 w 114"/>
                <a:gd name="T29" fmla="*/ 121 h 139"/>
                <a:gd name="T30" fmla="*/ 22 w 114"/>
                <a:gd name="T31" fmla="*/ 59 h 139"/>
                <a:gd name="T32" fmla="*/ 31 w 114"/>
                <a:gd name="T33" fmla="*/ 50 h 139"/>
                <a:gd name="T34" fmla="*/ 92 w 114"/>
                <a:gd name="T35" fmla="*/ 50 h 139"/>
                <a:gd name="T36" fmla="*/ 108 w 114"/>
                <a:gd name="T37" fmla="*/ 50 h 139"/>
                <a:gd name="T38" fmla="*/ 111 w 114"/>
                <a:gd name="T39" fmla="*/ 48 h 139"/>
                <a:gd name="T40" fmla="*/ 112 w 114"/>
                <a:gd name="T41" fmla="*/ 48 h 139"/>
                <a:gd name="T42" fmla="*/ 112 w 114"/>
                <a:gd name="T43" fmla="*/ 47 h 139"/>
                <a:gd name="T44" fmla="*/ 113 w 114"/>
                <a:gd name="T45" fmla="*/ 39 h 139"/>
                <a:gd name="T46" fmla="*/ 66 w 114"/>
                <a:gd name="T47" fmla="*/ 0 h 139"/>
                <a:gd name="T48" fmla="*/ 0 w 114"/>
                <a:gd name="T49" fmla="*/ 74 h 139"/>
                <a:gd name="T50" fmla="*/ 14 w 114"/>
                <a:gd name="T51" fmla="*/ 117 h 139"/>
                <a:gd name="T52" fmla="*/ 62 w 114"/>
                <a:gd name="T53" fmla="*/ 139 h 139"/>
                <a:gd name="T54" fmla="*/ 113 w 114"/>
                <a:gd name="T55" fmla="*/ 109 h 139"/>
                <a:gd name="T56" fmla="*/ 113 w 114"/>
                <a:gd name="T57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39">
                  <a:moveTo>
                    <a:pt x="63" y="10"/>
                  </a:moveTo>
                  <a:cubicBezTo>
                    <a:pt x="82" y="10"/>
                    <a:pt x="88" y="21"/>
                    <a:pt x="88" y="31"/>
                  </a:cubicBezTo>
                  <a:cubicBezTo>
                    <a:pt x="88" y="31"/>
                    <a:pt x="88" y="35"/>
                    <a:pt x="88" y="37"/>
                  </a:cubicBezTo>
                  <a:cubicBezTo>
                    <a:pt x="88" y="40"/>
                    <a:pt x="87" y="40"/>
                    <a:pt x="8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40"/>
                    <a:pt x="26" y="39"/>
                    <a:pt x="26" y="38"/>
                  </a:cubicBezTo>
                  <a:cubicBezTo>
                    <a:pt x="26" y="28"/>
                    <a:pt x="43" y="10"/>
                    <a:pt x="63" y="10"/>
                  </a:cubicBezTo>
                  <a:moveTo>
                    <a:pt x="113" y="108"/>
                  </a:moveTo>
                  <a:cubicBezTo>
                    <a:pt x="113" y="108"/>
                    <a:pt x="113" y="108"/>
                    <a:pt x="113" y="108"/>
                  </a:cubicBezTo>
                  <a:cubicBezTo>
                    <a:pt x="114" y="108"/>
                    <a:pt x="114" y="108"/>
                    <a:pt x="114" y="107"/>
                  </a:cubicBezTo>
                  <a:cubicBezTo>
                    <a:pt x="114" y="105"/>
                    <a:pt x="112" y="103"/>
                    <a:pt x="110" y="103"/>
                  </a:cubicBezTo>
                  <a:cubicBezTo>
                    <a:pt x="109" y="103"/>
                    <a:pt x="108" y="104"/>
                    <a:pt x="108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97" y="117"/>
                    <a:pt x="88" y="121"/>
                    <a:pt x="77" y="121"/>
                  </a:cubicBezTo>
                  <a:cubicBezTo>
                    <a:pt x="42" y="121"/>
                    <a:pt x="22" y="92"/>
                    <a:pt x="22" y="59"/>
                  </a:cubicBezTo>
                  <a:cubicBezTo>
                    <a:pt x="22" y="51"/>
                    <a:pt x="23" y="50"/>
                    <a:pt x="31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0" y="50"/>
                    <a:pt x="111" y="49"/>
                    <a:pt x="111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3" y="46"/>
                    <a:pt x="113" y="43"/>
                    <a:pt x="113" y="39"/>
                  </a:cubicBezTo>
                  <a:cubicBezTo>
                    <a:pt x="113" y="19"/>
                    <a:pt x="95" y="0"/>
                    <a:pt x="66" y="0"/>
                  </a:cubicBezTo>
                  <a:cubicBezTo>
                    <a:pt x="27" y="0"/>
                    <a:pt x="0" y="34"/>
                    <a:pt x="0" y="74"/>
                  </a:cubicBezTo>
                  <a:cubicBezTo>
                    <a:pt x="0" y="89"/>
                    <a:pt x="4" y="104"/>
                    <a:pt x="14" y="117"/>
                  </a:cubicBezTo>
                  <a:cubicBezTo>
                    <a:pt x="23" y="130"/>
                    <a:pt x="40" y="139"/>
                    <a:pt x="62" y="139"/>
                  </a:cubicBezTo>
                  <a:cubicBezTo>
                    <a:pt x="79" y="139"/>
                    <a:pt x="102" y="131"/>
                    <a:pt x="113" y="109"/>
                  </a:cubicBezTo>
                  <a:cubicBezTo>
                    <a:pt x="113" y="109"/>
                    <a:pt x="113" y="109"/>
                    <a:pt x="113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5" name="Freeform 12"/>
            <p:cNvSpPr>
              <a:spLocks noEditPoints="1"/>
            </p:cNvSpPr>
            <p:nvPr userDrawn="1"/>
          </p:nvSpPr>
          <p:spPr bwMode="auto">
            <a:xfrm>
              <a:off x="8131175" y="6427788"/>
              <a:ext cx="55562" cy="71438"/>
            </a:xfrm>
            <a:custGeom>
              <a:avLst/>
              <a:gdLst>
                <a:gd name="T0" fmla="*/ 88 w 170"/>
                <a:gd name="T1" fmla="*/ 209 h 220"/>
                <a:gd name="T2" fmla="*/ 62 w 170"/>
                <a:gd name="T3" fmla="*/ 200 h 220"/>
                <a:gd name="T4" fmla="*/ 55 w 170"/>
                <a:gd name="T5" fmla="*/ 164 h 220"/>
                <a:gd name="T6" fmla="*/ 55 w 170"/>
                <a:gd name="T7" fmla="*/ 115 h 220"/>
                <a:gd name="T8" fmla="*/ 55 w 170"/>
                <a:gd name="T9" fmla="*/ 107 h 220"/>
                <a:gd name="T10" fmla="*/ 74 w 170"/>
                <a:gd name="T11" fmla="*/ 107 h 220"/>
                <a:gd name="T12" fmla="*/ 140 w 170"/>
                <a:gd name="T13" fmla="*/ 163 h 220"/>
                <a:gd name="T14" fmla="*/ 88 w 170"/>
                <a:gd name="T15" fmla="*/ 209 h 220"/>
                <a:gd name="T16" fmla="*/ 55 w 170"/>
                <a:gd name="T17" fmla="*/ 87 h 220"/>
                <a:gd name="T18" fmla="*/ 55 w 170"/>
                <a:gd name="T19" fmla="*/ 20 h 220"/>
                <a:gd name="T20" fmla="*/ 60 w 170"/>
                <a:gd name="T21" fmla="*/ 12 h 220"/>
                <a:gd name="T22" fmla="*/ 75 w 170"/>
                <a:gd name="T23" fmla="*/ 10 h 220"/>
                <a:gd name="T24" fmla="*/ 124 w 170"/>
                <a:gd name="T25" fmla="*/ 54 h 220"/>
                <a:gd name="T26" fmla="*/ 72 w 170"/>
                <a:gd name="T27" fmla="*/ 97 h 220"/>
                <a:gd name="T28" fmla="*/ 66 w 170"/>
                <a:gd name="T29" fmla="*/ 97 h 220"/>
                <a:gd name="T30" fmla="*/ 55 w 170"/>
                <a:gd name="T31" fmla="*/ 97 h 220"/>
                <a:gd name="T32" fmla="*/ 55 w 170"/>
                <a:gd name="T33" fmla="*/ 87 h 220"/>
                <a:gd name="T34" fmla="*/ 119 w 170"/>
                <a:gd name="T35" fmla="*/ 97 h 220"/>
                <a:gd name="T36" fmla="*/ 153 w 170"/>
                <a:gd name="T37" fmla="*/ 50 h 220"/>
                <a:gd name="T38" fmla="*/ 128 w 170"/>
                <a:gd name="T39" fmla="*/ 9 h 220"/>
                <a:gd name="T40" fmla="*/ 72 w 170"/>
                <a:gd name="T41" fmla="*/ 0 h 220"/>
                <a:gd name="T42" fmla="*/ 4 w 170"/>
                <a:gd name="T43" fmla="*/ 2 h 220"/>
                <a:gd name="T44" fmla="*/ 4 w 170"/>
                <a:gd name="T45" fmla="*/ 2 h 220"/>
                <a:gd name="T46" fmla="*/ 0 w 170"/>
                <a:gd name="T47" fmla="*/ 6 h 220"/>
                <a:gd name="T48" fmla="*/ 4 w 170"/>
                <a:gd name="T49" fmla="*/ 10 h 220"/>
                <a:gd name="T50" fmla="*/ 12 w 170"/>
                <a:gd name="T51" fmla="*/ 11 h 220"/>
                <a:gd name="T52" fmla="*/ 28 w 170"/>
                <a:gd name="T53" fmla="*/ 44 h 220"/>
                <a:gd name="T54" fmla="*/ 28 w 170"/>
                <a:gd name="T55" fmla="*/ 169 h 220"/>
                <a:gd name="T56" fmla="*/ 10 w 170"/>
                <a:gd name="T57" fmla="*/ 210 h 220"/>
                <a:gd name="T58" fmla="*/ 4 w 170"/>
                <a:gd name="T59" fmla="*/ 211 h 220"/>
                <a:gd name="T60" fmla="*/ 4 w 170"/>
                <a:gd name="T61" fmla="*/ 211 h 220"/>
                <a:gd name="T62" fmla="*/ 0 w 170"/>
                <a:gd name="T63" fmla="*/ 215 h 220"/>
                <a:gd name="T64" fmla="*/ 4 w 170"/>
                <a:gd name="T65" fmla="*/ 220 h 220"/>
                <a:gd name="T66" fmla="*/ 4 w 170"/>
                <a:gd name="T67" fmla="*/ 220 h 220"/>
                <a:gd name="T68" fmla="*/ 4 w 170"/>
                <a:gd name="T69" fmla="*/ 220 h 220"/>
                <a:gd name="T70" fmla="*/ 82 w 170"/>
                <a:gd name="T71" fmla="*/ 220 h 220"/>
                <a:gd name="T72" fmla="*/ 170 w 170"/>
                <a:gd name="T73" fmla="*/ 155 h 220"/>
                <a:gd name="T74" fmla="*/ 119 w 170"/>
                <a:gd name="T75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20">
                  <a:moveTo>
                    <a:pt x="88" y="209"/>
                  </a:moveTo>
                  <a:cubicBezTo>
                    <a:pt x="78" y="209"/>
                    <a:pt x="68" y="208"/>
                    <a:pt x="62" y="200"/>
                  </a:cubicBezTo>
                  <a:cubicBezTo>
                    <a:pt x="56" y="193"/>
                    <a:pt x="55" y="176"/>
                    <a:pt x="55" y="164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127" y="107"/>
                    <a:pt x="140" y="137"/>
                    <a:pt x="140" y="163"/>
                  </a:cubicBezTo>
                  <a:cubicBezTo>
                    <a:pt x="140" y="196"/>
                    <a:pt x="117" y="209"/>
                    <a:pt x="88" y="209"/>
                  </a:cubicBezTo>
                  <a:moveTo>
                    <a:pt x="55" y="87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5" y="15"/>
                    <a:pt x="56" y="13"/>
                    <a:pt x="60" y="12"/>
                  </a:cubicBezTo>
                  <a:cubicBezTo>
                    <a:pt x="63" y="11"/>
                    <a:pt x="68" y="10"/>
                    <a:pt x="75" y="10"/>
                  </a:cubicBezTo>
                  <a:cubicBezTo>
                    <a:pt x="100" y="10"/>
                    <a:pt x="124" y="22"/>
                    <a:pt x="124" y="54"/>
                  </a:cubicBezTo>
                  <a:cubicBezTo>
                    <a:pt x="124" y="85"/>
                    <a:pt x="106" y="95"/>
                    <a:pt x="72" y="97"/>
                  </a:cubicBezTo>
                  <a:cubicBezTo>
                    <a:pt x="70" y="97"/>
                    <a:pt x="68" y="97"/>
                    <a:pt x="66" y="97"/>
                  </a:cubicBezTo>
                  <a:cubicBezTo>
                    <a:pt x="55" y="97"/>
                    <a:pt x="55" y="97"/>
                    <a:pt x="55" y="97"/>
                  </a:cubicBezTo>
                  <a:lnTo>
                    <a:pt x="55" y="87"/>
                  </a:lnTo>
                  <a:close/>
                  <a:moveTo>
                    <a:pt x="119" y="97"/>
                  </a:moveTo>
                  <a:cubicBezTo>
                    <a:pt x="138" y="88"/>
                    <a:pt x="153" y="73"/>
                    <a:pt x="153" y="50"/>
                  </a:cubicBezTo>
                  <a:cubicBezTo>
                    <a:pt x="153" y="29"/>
                    <a:pt x="142" y="16"/>
                    <a:pt x="128" y="9"/>
                  </a:cubicBezTo>
                  <a:cubicBezTo>
                    <a:pt x="113" y="1"/>
                    <a:pt x="93" y="0"/>
                    <a:pt x="72" y="0"/>
                  </a:cubicBezTo>
                  <a:cubicBezTo>
                    <a:pt x="43" y="0"/>
                    <a:pt x="21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0" y="9"/>
                    <a:pt x="2" y="10"/>
                    <a:pt x="4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7" y="12"/>
                    <a:pt x="28" y="19"/>
                    <a:pt x="28" y="44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204"/>
                    <a:pt x="27" y="207"/>
                    <a:pt x="10" y="210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2" y="211"/>
                    <a:pt x="0" y="213"/>
                    <a:pt x="0" y="215"/>
                  </a:cubicBezTo>
                  <a:cubicBezTo>
                    <a:pt x="0" y="218"/>
                    <a:pt x="2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82" y="220"/>
                    <a:pt x="82" y="220"/>
                    <a:pt x="82" y="220"/>
                  </a:cubicBezTo>
                  <a:cubicBezTo>
                    <a:pt x="141" y="220"/>
                    <a:pt x="170" y="194"/>
                    <a:pt x="170" y="155"/>
                  </a:cubicBezTo>
                  <a:cubicBezTo>
                    <a:pt x="170" y="120"/>
                    <a:pt x="137" y="100"/>
                    <a:pt x="119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6" name="Freeform 13"/>
            <p:cNvSpPr>
              <a:spLocks/>
            </p:cNvSpPr>
            <p:nvPr userDrawn="1"/>
          </p:nvSpPr>
          <p:spPr bwMode="auto">
            <a:xfrm>
              <a:off x="8348663" y="6453188"/>
              <a:ext cx="31750" cy="46038"/>
            </a:xfrm>
            <a:custGeom>
              <a:avLst/>
              <a:gdLst>
                <a:gd name="T0" fmla="*/ 83 w 98"/>
                <a:gd name="T1" fmla="*/ 5 h 141"/>
                <a:gd name="T2" fmla="*/ 46 w 98"/>
                <a:gd name="T3" fmla="*/ 26 h 141"/>
                <a:gd name="T4" fmla="*/ 46 w 98"/>
                <a:gd name="T5" fmla="*/ 3 h 141"/>
                <a:gd name="T6" fmla="*/ 46 w 98"/>
                <a:gd name="T7" fmla="*/ 2 h 141"/>
                <a:gd name="T8" fmla="*/ 46 w 98"/>
                <a:gd name="T9" fmla="*/ 2 h 141"/>
                <a:gd name="T10" fmla="*/ 43 w 98"/>
                <a:gd name="T11" fmla="*/ 0 h 141"/>
                <a:gd name="T12" fmla="*/ 42 w 98"/>
                <a:gd name="T13" fmla="*/ 0 h 141"/>
                <a:gd name="T14" fmla="*/ 42 w 98"/>
                <a:gd name="T15" fmla="*/ 0 h 141"/>
                <a:gd name="T16" fmla="*/ 10 w 98"/>
                <a:gd name="T17" fmla="*/ 16 h 141"/>
                <a:gd name="T18" fmla="*/ 10 w 98"/>
                <a:gd name="T19" fmla="*/ 16 h 141"/>
                <a:gd name="T20" fmla="*/ 8 w 98"/>
                <a:gd name="T21" fmla="*/ 20 h 141"/>
                <a:gd name="T22" fmla="*/ 11 w 98"/>
                <a:gd name="T23" fmla="*/ 23 h 141"/>
                <a:gd name="T24" fmla="*/ 21 w 98"/>
                <a:gd name="T25" fmla="*/ 45 h 141"/>
                <a:gd name="T26" fmla="*/ 21 w 98"/>
                <a:gd name="T27" fmla="*/ 103 h 141"/>
                <a:gd name="T28" fmla="*/ 9 w 98"/>
                <a:gd name="T29" fmla="*/ 131 h 141"/>
                <a:gd name="T30" fmla="*/ 4 w 98"/>
                <a:gd name="T31" fmla="*/ 132 h 141"/>
                <a:gd name="T32" fmla="*/ 0 w 98"/>
                <a:gd name="T33" fmla="*/ 136 h 141"/>
                <a:gd name="T34" fmla="*/ 5 w 98"/>
                <a:gd name="T35" fmla="*/ 141 h 141"/>
                <a:gd name="T36" fmla="*/ 28 w 98"/>
                <a:gd name="T37" fmla="*/ 141 h 141"/>
                <a:gd name="T38" fmla="*/ 42 w 98"/>
                <a:gd name="T39" fmla="*/ 141 h 141"/>
                <a:gd name="T40" fmla="*/ 66 w 98"/>
                <a:gd name="T41" fmla="*/ 141 h 141"/>
                <a:gd name="T42" fmla="*/ 71 w 98"/>
                <a:gd name="T43" fmla="*/ 136 h 141"/>
                <a:gd name="T44" fmla="*/ 67 w 98"/>
                <a:gd name="T45" fmla="*/ 132 h 141"/>
                <a:gd name="T46" fmla="*/ 62 w 98"/>
                <a:gd name="T47" fmla="*/ 131 h 141"/>
                <a:gd name="T48" fmla="*/ 51 w 98"/>
                <a:gd name="T49" fmla="*/ 129 h 141"/>
                <a:gd name="T50" fmla="*/ 46 w 98"/>
                <a:gd name="T51" fmla="*/ 103 h 141"/>
                <a:gd name="T52" fmla="*/ 46 w 98"/>
                <a:gd name="T53" fmla="*/ 58 h 141"/>
                <a:gd name="T54" fmla="*/ 50 w 98"/>
                <a:gd name="T55" fmla="*/ 32 h 141"/>
                <a:gd name="T56" fmla="*/ 62 w 98"/>
                <a:gd name="T57" fmla="*/ 26 h 141"/>
                <a:gd name="T58" fmla="*/ 76 w 98"/>
                <a:gd name="T59" fmla="*/ 31 h 141"/>
                <a:gd name="T60" fmla="*/ 84 w 98"/>
                <a:gd name="T61" fmla="*/ 33 h 141"/>
                <a:gd name="T62" fmla="*/ 98 w 98"/>
                <a:gd name="T63" fmla="*/ 18 h 141"/>
                <a:gd name="T64" fmla="*/ 83 w 98"/>
                <a:gd name="T6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41">
                  <a:moveTo>
                    <a:pt x="83" y="5"/>
                  </a:moveTo>
                  <a:cubicBezTo>
                    <a:pt x="71" y="5"/>
                    <a:pt x="57" y="16"/>
                    <a:pt x="46" y="26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20" y="29"/>
                    <a:pt x="21" y="32"/>
                    <a:pt x="21" y="45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126"/>
                    <a:pt x="21" y="129"/>
                    <a:pt x="9" y="131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2" y="132"/>
                    <a:pt x="0" y="134"/>
                    <a:pt x="0" y="136"/>
                  </a:cubicBezTo>
                  <a:cubicBezTo>
                    <a:pt x="0" y="139"/>
                    <a:pt x="2" y="141"/>
                    <a:pt x="5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9" y="141"/>
                    <a:pt x="71" y="139"/>
                    <a:pt x="71" y="136"/>
                  </a:cubicBezTo>
                  <a:cubicBezTo>
                    <a:pt x="71" y="134"/>
                    <a:pt x="69" y="132"/>
                    <a:pt x="67" y="132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9" y="131"/>
                    <a:pt x="53" y="130"/>
                    <a:pt x="51" y="129"/>
                  </a:cubicBezTo>
                  <a:cubicBezTo>
                    <a:pt x="46" y="126"/>
                    <a:pt x="46" y="120"/>
                    <a:pt x="46" y="103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6"/>
                    <a:pt x="47" y="37"/>
                    <a:pt x="50" y="32"/>
                  </a:cubicBezTo>
                  <a:cubicBezTo>
                    <a:pt x="53" y="29"/>
                    <a:pt x="56" y="26"/>
                    <a:pt x="62" y="26"/>
                  </a:cubicBezTo>
                  <a:cubicBezTo>
                    <a:pt x="66" y="26"/>
                    <a:pt x="71" y="28"/>
                    <a:pt x="76" y="31"/>
                  </a:cubicBezTo>
                  <a:cubicBezTo>
                    <a:pt x="79" y="32"/>
                    <a:pt x="80" y="33"/>
                    <a:pt x="84" y="33"/>
                  </a:cubicBezTo>
                  <a:cubicBezTo>
                    <a:pt x="89" y="33"/>
                    <a:pt x="98" y="29"/>
                    <a:pt x="98" y="18"/>
                  </a:cubicBezTo>
                  <a:cubicBezTo>
                    <a:pt x="98" y="10"/>
                    <a:pt x="91" y="5"/>
                    <a:pt x="8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7" name="Freeform 14"/>
            <p:cNvSpPr>
              <a:spLocks/>
            </p:cNvSpPr>
            <p:nvPr userDrawn="1"/>
          </p:nvSpPr>
          <p:spPr bwMode="auto">
            <a:xfrm>
              <a:off x="8388350" y="6432550"/>
              <a:ext cx="11112" cy="11113"/>
            </a:xfrm>
            <a:custGeom>
              <a:avLst/>
              <a:gdLst>
                <a:gd name="T0" fmla="*/ 17 w 34"/>
                <a:gd name="T1" fmla="*/ 34 h 34"/>
                <a:gd name="T2" fmla="*/ 34 w 34"/>
                <a:gd name="T3" fmla="*/ 17 h 34"/>
                <a:gd name="T4" fmla="*/ 18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26" y="34"/>
                    <a:pt x="34" y="29"/>
                    <a:pt x="34" y="17"/>
                  </a:cubicBezTo>
                  <a:cubicBezTo>
                    <a:pt x="34" y="7"/>
                    <a:pt x="28" y="0"/>
                    <a:pt x="18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6"/>
                    <a:pt x="6" y="34"/>
                    <a:pt x="17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8" name="Freeform 15"/>
            <p:cNvSpPr>
              <a:spLocks/>
            </p:cNvSpPr>
            <p:nvPr userDrawn="1"/>
          </p:nvSpPr>
          <p:spPr bwMode="auto">
            <a:xfrm>
              <a:off x="8383588" y="6453188"/>
              <a:ext cx="22225" cy="46038"/>
            </a:xfrm>
            <a:custGeom>
              <a:avLst/>
              <a:gdLst>
                <a:gd name="T0" fmla="*/ 62 w 66"/>
                <a:gd name="T1" fmla="*/ 130 h 139"/>
                <a:gd name="T2" fmla="*/ 62 w 66"/>
                <a:gd name="T3" fmla="*/ 130 h 139"/>
                <a:gd name="T4" fmla="*/ 58 w 66"/>
                <a:gd name="T5" fmla="*/ 129 h 139"/>
                <a:gd name="T6" fmla="*/ 45 w 66"/>
                <a:gd name="T7" fmla="*/ 101 h 139"/>
                <a:gd name="T8" fmla="*/ 45 w 66"/>
                <a:gd name="T9" fmla="*/ 70 h 139"/>
                <a:gd name="T10" fmla="*/ 45 w 66"/>
                <a:gd name="T11" fmla="*/ 3 h 139"/>
                <a:gd name="T12" fmla="*/ 42 w 66"/>
                <a:gd name="T13" fmla="*/ 0 h 139"/>
                <a:gd name="T14" fmla="*/ 40 w 66"/>
                <a:gd name="T15" fmla="*/ 0 h 139"/>
                <a:gd name="T16" fmla="*/ 10 w 66"/>
                <a:gd name="T17" fmla="*/ 14 h 139"/>
                <a:gd name="T18" fmla="*/ 10 w 66"/>
                <a:gd name="T19" fmla="*/ 14 h 139"/>
                <a:gd name="T20" fmla="*/ 10 w 66"/>
                <a:gd name="T21" fmla="*/ 14 h 139"/>
                <a:gd name="T22" fmla="*/ 8 w 66"/>
                <a:gd name="T23" fmla="*/ 17 h 139"/>
                <a:gd name="T24" fmla="*/ 10 w 66"/>
                <a:gd name="T25" fmla="*/ 21 h 139"/>
                <a:gd name="T26" fmla="*/ 21 w 66"/>
                <a:gd name="T27" fmla="*/ 43 h 139"/>
                <a:gd name="T28" fmla="*/ 21 w 66"/>
                <a:gd name="T29" fmla="*/ 70 h 139"/>
                <a:gd name="T30" fmla="*/ 21 w 66"/>
                <a:gd name="T31" fmla="*/ 101 h 139"/>
                <a:gd name="T32" fmla="*/ 8 w 66"/>
                <a:gd name="T33" fmla="*/ 129 h 139"/>
                <a:gd name="T34" fmla="*/ 4 w 66"/>
                <a:gd name="T35" fmla="*/ 130 h 139"/>
                <a:gd name="T36" fmla="*/ 0 w 66"/>
                <a:gd name="T37" fmla="*/ 134 h 139"/>
                <a:gd name="T38" fmla="*/ 4 w 66"/>
                <a:gd name="T39" fmla="*/ 139 h 139"/>
                <a:gd name="T40" fmla="*/ 28 w 66"/>
                <a:gd name="T41" fmla="*/ 139 h 139"/>
                <a:gd name="T42" fmla="*/ 42 w 66"/>
                <a:gd name="T43" fmla="*/ 139 h 139"/>
                <a:gd name="T44" fmla="*/ 62 w 66"/>
                <a:gd name="T45" fmla="*/ 139 h 139"/>
                <a:gd name="T46" fmla="*/ 66 w 66"/>
                <a:gd name="T47" fmla="*/ 134 h 139"/>
                <a:gd name="T48" fmla="*/ 62 w 66"/>
                <a:gd name="T4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39">
                  <a:moveTo>
                    <a:pt x="62" y="130"/>
                  </a:moveTo>
                  <a:cubicBezTo>
                    <a:pt x="62" y="130"/>
                    <a:pt x="62" y="130"/>
                    <a:pt x="62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46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9" y="27"/>
                    <a:pt x="21" y="30"/>
                    <a:pt x="21" y="43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24"/>
                    <a:pt x="20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4" y="130"/>
                    <a:pt x="62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8466138" y="6432550"/>
              <a:ext cx="11112" cy="11113"/>
            </a:xfrm>
            <a:custGeom>
              <a:avLst/>
              <a:gdLst>
                <a:gd name="T0" fmla="*/ 16 w 34"/>
                <a:gd name="T1" fmla="*/ 34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6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6" y="34"/>
                  </a:moveTo>
                  <a:cubicBezTo>
                    <a:pt x="26" y="34"/>
                    <a:pt x="34" y="29"/>
                    <a:pt x="34" y="17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7" y="0"/>
                    <a:pt x="0" y="6"/>
                    <a:pt x="0" y="17"/>
                  </a:cubicBezTo>
                  <a:cubicBezTo>
                    <a:pt x="0" y="26"/>
                    <a:pt x="6" y="34"/>
                    <a:pt x="16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0" name="Freeform 17"/>
            <p:cNvSpPr>
              <a:spLocks/>
            </p:cNvSpPr>
            <p:nvPr userDrawn="1"/>
          </p:nvSpPr>
          <p:spPr bwMode="auto">
            <a:xfrm>
              <a:off x="8461375" y="6453188"/>
              <a:ext cx="22225" cy="46038"/>
            </a:xfrm>
            <a:custGeom>
              <a:avLst/>
              <a:gdLst>
                <a:gd name="T0" fmla="*/ 62 w 66"/>
                <a:gd name="T1" fmla="*/ 130 h 139"/>
                <a:gd name="T2" fmla="*/ 62 w 66"/>
                <a:gd name="T3" fmla="*/ 130 h 139"/>
                <a:gd name="T4" fmla="*/ 57 w 66"/>
                <a:gd name="T5" fmla="*/ 129 h 139"/>
                <a:gd name="T6" fmla="*/ 45 w 66"/>
                <a:gd name="T7" fmla="*/ 101 h 139"/>
                <a:gd name="T8" fmla="*/ 45 w 66"/>
                <a:gd name="T9" fmla="*/ 70 h 139"/>
                <a:gd name="T10" fmla="*/ 45 w 66"/>
                <a:gd name="T11" fmla="*/ 3 h 139"/>
                <a:gd name="T12" fmla="*/ 41 w 66"/>
                <a:gd name="T13" fmla="*/ 0 h 139"/>
                <a:gd name="T14" fmla="*/ 40 w 66"/>
                <a:gd name="T15" fmla="*/ 0 h 139"/>
                <a:gd name="T16" fmla="*/ 10 w 66"/>
                <a:gd name="T17" fmla="*/ 14 h 139"/>
                <a:gd name="T18" fmla="*/ 10 w 66"/>
                <a:gd name="T19" fmla="*/ 14 h 139"/>
                <a:gd name="T20" fmla="*/ 10 w 66"/>
                <a:gd name="T21" fmla="*/ 14 h 139"/>
                <a:gd name="T22" fmla="*/ 10 w 66"/>
                <a:gd name="T23" fmla="*/ 14 h 139"/>
                <a:gd name="T24" fmla="*/ 8 w 66"/>
                <a:gd name="T25" fmla="*/ 17 h 139"/>
                <a:gd name="T26" fmla="*/ 9 w 66"/>
                <a:gd name="T27" fmla="*/ 21 h 139"/>
                <a:gd name="T28" fmla="*/ 20 w 66"/>
                <a:gd name="T29" fmla="*/ 43 h 139"/>
                <a:gd name="T30" fmla="*/ 20 w 66"/>
                <a:gd name="T31" fmla="*/ 70 h 139"/>
                <a:gd name="T32" fmla="*/ 20 w 66"/>
                <a:gd name="T33" fmla="*/ 101 h 139"/>
                <a:gd name="T34" fmla="*/ 8 w 66"/>
                <a:gd name="T35" fmla="*/ 129 h 139"/>
                <a:gd name="T36" fmla="*/ 4 w 66"/>
                <a:gd name="T37" fmla="*/ 130 h 139"/>
                <a:gd name="T38" fmla="*/ 0 w 66"/>
                <a:gd name="T39" fmla="*/ 134 h 139"/>
                <a:gd name="T40" fmla="*/ 4 w 66"/>
                <a:gd name="T41" fmla="*/ 139 h 139"/>
                <a:gd name="T42" fmla="*/ 27 w 66"/>
                <a:gd name="T43" fmla="*/ 139 h 139"/>
                <a:gd name="T44" fmla="*/ 41 w 66"/>
                <a:gd name="T45" fmla="*/ 139 h 139"/>
                <a:gd name="T46" fmla="*/ 62 w 66"/>
                <a:gd name="T47" fmla="*/ 139 h 139"/>
                <a:gd name="T48" fmla="*/ 66 w 66"/>
                <a:gd name="T49" fmla="*/ 134 h 139"/>
                <a:gd name="T50" fmla="*/ 62 w 66"/>
                <a:gd name="T51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139">
                  <a:moveTo>
                    <a:pt x="62" y="130"/>
                  </a:moveTo>
                  <a:cubicBezTo>
                    <a:pt x="62" y="130"/>
                    <a:pt x="62" y="130"/>
                    <a:pt x="62" y="130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45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3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9"/>
                    <a:pt x="8" y="20"/>
                    <a:pt x="9" y="21"/>
                  </a:cubicBezTo>
                  <a:cubicBezTo>
                    <a:pt x="18" y="27"/>
                    <a:pt x="20" y="30"/>
                    <a:pt x="20" y="4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24"/>
                    <a:pt x="20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1" y="130"/>
                    <a:pt x="0" y="132"/>
                    <a:pt x="0" y="134"/>
                  </a:cubicBezTo>
                  <a:cubicBezTo>
                    <a:pt x="0" y="137"/>
                    <a:pt x="1" y="139"/>
                    <a:pt x="4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4" y="130"/>
                    <a:pt x="62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8586788" y="6421438"/>
              <a:ext cx="20637" cy="77788"/>
            </a:xfrm>
            <a:custGeom>
              <a:avLst/>
              <a:gdLst>
                <a:gd name="T0" fmla="*/ 62 w 66"/>
                <a:gd name="T1" fmla="*/ 229 h 238"/>
                <a:gd name="T2" fmla="*/ 62 w 66"/>
                <a:gd name="T3" fmla="*/ 229 h 238"/>
                <a:gd name="T4" fmla="*/ 58 w 66"/>
                <a:gd name="T5" fmla="*/ 228 h 238"/>
                <a:gd name="T6" fmla="*/ 45 w 66"/>
                <a:gd name="T7" fmla="*/ 200 h 238"/>
                <a:gd name="T8" fmla="*/ 45 w 66"/>
                <a:gd name="T9" fmla="*/ 169 h 238"/>
                <a:gd name="T10" fmla="*/ 45 w 66"/>
                <a:gd name="T11" fmla="*/ 4 h 238"/>
                <a:gd name="T12" fmla="*/ 41 w 66"/>
                <a:gd name="T13" fmla="*/ 0 h 238"/>
                <a:gd name="T14" fmla="*/ 40 w 66"/>
                <a:gd name="T15" fmla="*/ 1 h 238"/>
                <a:gd name="T16" fmla="*/ 10 w 66"/>
                <a:gd name="T17" fmla="*/ 15 h 238"/>
                <a:gd name="T18" fmla="*/ 10 w 66"/>
                <a:gd name="T19" fmla="*/ 15 h 238"/>
                <a:gd name="T20" fmla="*/ 10 w 66"/>
                <a:gd name="T21" fmla="*/ 15 h 238"/>
                <a:gd name="T22" fmla="*/ 8 w 66"/>
                <a:gd name="T23" fmla="*/ 18 h 238"/>
                <a:gd name="T24" fmla="*/ 9 w 66"/>
                <a:gd name="T25" fmla="*/ 21 h 238"/>
                <a:gd name="T26" fmla="*/ 21 w 66"/>
                <a:gd name="T27" fmla="*/ 43 h 238"/>
                <a:gd name="T28" fmla="*/ 21 w 66"/>
                <a:gd name="T29" fmla="*/ 169 h 238"/>
                <a:gd name="T30" fmla="*/ 21 w 66"/>
                <a:gd name="T31" fmla="*/ 200 h 238"/>
                <a:gd name="T32" fmla="*/ 8 w 66"/>
                <a:gd name="T33" fmla="*/ 228 h 238"/>
                <a:gd name="T34" fmla="*/ 4 w 66"/>
                <a:gd name="T35" fmla="*/ 229 h 238"/>
                <a:gd name="T36" fmla="*/ 0 w 66"/>
                <a:gd name="T37" fmla="*/ 233 h 238"/>
                <a:gd name="T38" fmla="*/ 4 w 66"/>
                <a:gd name="T39" fmla="*/ 238 h 238"/>
                <a:gd name="T40" fmla="*/ 27 w 66"/>
                <a:gd name="T41" fmla="*/ 238 h 238"/>
                <a:gd name="T42" fmla="*/ 42 w 66"/>
                <a:gd name="T43" fmla="*/ 238 h 238"/>
                <a:gd name="T44" fmla="*/ 62 w 66"/>
                <a:gd name="T45" fmla="*/ 238 h 238"/>
                <a:gd name="T46" fmla="*/ 66 w 66"/>
                <a:gd name="T47" fmla="*/ 233 h 238"/>
                <a:gd name="T48" fmla="*/ 62 w 66"/>
                <a:gd name="T49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238">
                  <a:moveTo>
                    <a:pt x="62" y="229"/>
                  </a:moveTo>
                  <a:cubicBezTo>
                    <a:pt x="62" y="229"/>
                    <a:pt x="62" y="229"/>
                    <a:pt x="62" y="229"/>
                  </a:cubicBezTo>
                  <a:cubicBezTo>
                    <a:pt x="58" y="228"/>
                    <a:pt x="58" y="228"/>
                    <a:pt x="58" y="228"/>
                  </a:cubicBezTo>
                  <a:cubicBezTo>
                    <a:pt x="45" y="226"/>
                    <a:pt x="45" y="223"/>
                    <a:pt x="45" y="20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41" y="0"/>
                    <a:pt x="40" y="1"/>
                    <a:pt x="40" y="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7"/>
                    <a:pt x="8" y="18"/>
                  </a:cubicBezTo>
                  <a:cubicBezTo>
                    <a:pt x="8" y="20"/>
                    <a:pt x="8" y="21"/>
                    <a:pt x="9" y="21"/>
                  </a:cubicBezTo>
                  <a:cubicBezTo>
                    <a:pt x="18" y="27"/>
                    <a:pt x="21" y="31"/>
                    <a:pt x="21" y="43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223"/>
                    <a:pt x="20" y="226"/>
                    <a:pt x="8" y="228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1" y="229"/>
                    <a:pt x="0" y="231"/>
                    <a:pt x="0" y="233"/>
                  </a:cubicBezTo>
                  <a:cubicBezTo>
                    <a:pt x="0" y="236"/>
                    <a:pt x="2" y="238"/>
                    <a:pt x="4" y="238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62" y="238"/>
                    <a:pt x="62" y="238"/>
                    <a:pt x="62" y="238"/>
                  </a:cubicBezTo>
                  <a:cubicBezTo>
                    <a:pt x="64" y="238"/>
                    <a:pt x="66" y="236"/>
                    <a:pt x="66" y="233"/>
                  </a:cubicBezTo>
                  <a:cubicBezTo>
                    <a:pt x="66" y="231"/>
                    <a:pt x="64" y="229"/>
                    <a:pt x="62" y="2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2" name="Freeform 19"/>
            <p:cNvSpPr>
              <a:spLocks/>
            </p:cNvSpPr>
            <p:nvPr userDrawn="1"/>
          </p:nvSpPr>
          <p:spPr bwMode="auto">
            <a:xfrm>
              <a:off x="8488363" y="6453188"/>
              <a:ext cx="49212" cy="46038"/>
            </a:xfrm>
            <a:custGeom>
              <a:avLst/>
              <a:gdLst>
                <a:gd name="T0" fmla="*/ 151 w 155"/>
                <a:gd name="T1" fmla="*/ 130 h 139"/>
                <a:gd name="T2" fmla="*/ 151 w 155"/>
                <a:gd name="T3" fmla="*/ 130 h 139"/>
                <a:gd name="T4" fmla="*/ 146 w 155"/>
                <a:gd name="T5" fmla="*/ 129 h 139"/>
                <a:gd name="T6" fmla="*/ 134 w 155"/>
                <a:gd name="T7" fmla="*/ 101 h 139"/>
                <a:gd name="T8" fmla="*/ 134 w 155"/>
                <a:gd name="T9" fmla="*/ 44 h 139"/>
                <a:gd name="T10" fmla="*/ 95 w 155"/>
                <a:gd name="T11" fmla="*/ 3 h 139"/>
                <a:gd name="T12" fmla="*/ 45 w 155"/>
                <a:gd name="T13" fmla="*/ 21 h 139"/>
                <a:gd name="T14" fmla="*/ 45 w 155"/>
                <a:gd name="T15" fmla="*/ 3 h 139"/>
                <a:gd name="T16" fmla="*/ 42 w 155"/>
                <a:gd name="T17" fmla="*/ 0 h 139"/>
                <a:gd name="T18" fmla="*/ 40 w 155"/>
                <a:gd name="T19" fmla="*/ 0 h 139"/>
                <a:gd name="T20" fmla="*/ 10 w 155"/>
                <a:gd name="T21" fmla="*/ 14 h 139"/>
                <a:gd name="T22" fmla="*/ 10 w 155"/>
                <a:gd name="T23" fmla="*/ 14 h 139"/>
                <a:gd name="T24" fmla="*/ 10 w 155"/>
                <a:gd name="T25" fmla="*/ 14 h 139"/>
                <a:gd name="T26" fmla="*/ 10 w 155"/>
                <a:gd name="T27" fmla="*/ 14 h 139"/>
                <a:gd name="T28" fmla="*/ 8 w 155"/>
                <a:gd name="T29" fmla="*/ 17 h 139"/>
                <a:gd name="T30" fmla="*/ 10 w 155"/>
                <a:gd name="T31" fmla="*/ 21 h 139"/>
                <a:gd name="T32" fmla="*/ 21 w 155"/>
                <a:gd name="T33" fmla="*/ 43 h 139"/>
                <a:gd name="T34" fmla="*/ 21 w 155"/>
                <a:gd name="T35" fmla="*/ 101 h 139"/>
                <a:gd name="T36" fmla="*/ 8 w 155"/>
                <a:gd name="T37" fmla="*/ 129 h 139"/>
                <a:gd name="T38" fmla="*/ 4 w 155"/>
                <a:gd name="T39" fmla="*/ 130 h 139"/>
                <a:gd name="T40" fmla="*/ 0 w 155"/>
                <a:gd name="T41" fmla="*/ 134 h 139"/>
                <a:gd name="T42" fmla="*/ 4 w 155"/>
                <a:gd name="T43" fmla="*/ 139 h 139"/>
                <a:gd name="T44" fmla="*/ 28 w 155"/>
                <a:gd name="T45" fmla="*/ 139 h 139"/>
                <a:gd name="T46" fmla="*/ 42 w 155"/>
                <a:gd name="T47" fmla="*/ 139 h 139"/>
                <a:gd name="T48" fmla="*/ 62 w 155"/>
                <a:gd name="T49" fmla="*/ 139 h 139"/>
                <a:gd name="T50" fmla="*/ 66 w 155"/>
                <a:gd name="T51" fmla="*/ 134 h 139"/>
                <a:gd name="T52" fmla="*/ 62 w 155"/>
                <a:gd name="T53" fmla="*/ 130 h 139"/>
                <a:gd name="T54" fmla="*/ 58 w 155"/>
                <a:gd name="T55" fmla="*/ 129 h 139"/>
                <a:gd name="T56" fmla="*/ 45 w 155"/>
                <a:gd name="T57" fmla="*/ 101 h 139"/>
                <a:gd name="T58" fmla="*/ 45 w 155"/>
                <a:gd name="T59" fmla="*/ 70 h 139"/>
                <a:gd name="T60" fmla="*/ 45 w 155"/>
                <a:gd name="T61" fmla="*/ 50 h 139"/>
                <a:gd name="T62" fmla="*/ 50 w 155"/>
                <a:gd name="T63" fmla="*/ 30 h 139"/>
                <a:gd name="T64" fmla="*/ 78 w 155"/>
                <a:gd name="T65" fmla="*/ 19 h 139"/>
                <a:gd name="T66" fmla="*/ 110 w 155"/>
                <a:gd name="T67" fmla="*/ 51 h 139"/>
                <a:gd name="T68" fmla="*/ 110 w 155"/>
                <a:gd name="T69" fmla="*/ 70 h 139"/>
                <a:gd name="T70" fmla="*/ 110 w 155"/>
                <a:gd name="T71" fmla="*/ 101 h 139"/>
                <a:gd name="T72" fmla="*/ 97 w 155"/>
                <a:gd name="T73" fmla="*/ 129 h 139"/>
                <a:gd name="T74" fmla="*/ 93 w 155"/>
                <a:gd name="T75" fmla="*/ 130 h 139"/>
                <a:gd name="T76" fmla="*/ 89 w 155"/>
                <a:gd name="T77" fmla="*/ 134 h 139"/>
                <a:gd name="T78" fmla="*/ 93 w 155"/>
                <a:gd name="T79" fmla="*/ 139 h 139"/>
                <a:gd name="T80" fmla="*/ 116 w 155"/>
                <a:gd name="T81" fmla="*/ 139 h 139"/>
                <a:gd name="T82" fmla="*/ 130 w 155"/>
                <a:gd name="T83" fmla="*/ 139 h 139"/>
                <a:gd name="T84" fmla="*/ 151 w 155"/>
                <a:gd name="T85" fmla="*/ 139 h 139"/>
                <a:gd name="T86" fmla="*/ 155 w 155"/>
                <a:gd name="T87" fmla="*/ 134 h 139"/>
                <a:gd name="T88" fmla="*/ 151 w 155"/>
                <a:gd name="T8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39">
                  <a:moveTo>
                    <a:pt x="151" y="130"/>
                  </a:moveTo>
                  <a:cubicBezTo>
                    <a:pt x="151" y="130"/>
                    <a:pt x="151" y="130"/>
                    <a:pt x="151" y="130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4" y="127"/>
                    <a:pt x="134" y="124"/>
                    <a:pt x="134" y="101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22"/>
                    <a:pt x="123" y="3"/>
                    <a:pt x="95" y="3"/>
                  </a:cubicBezTo>
                  <a:cubicBezTo>
                    <a:pt x="78" y="3"/>
                    <a:pt x="56" y="13"/>
                    <a:pt x="45" y="21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9" y="27"/>
                    <a:pt x="21" y="30"/>
                    <a:pt x="21" y="43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24"/>
                    <a:pt x="21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5" y="130"/>
                    <a:pt x="62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46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40"/>
                    <a:pt x="46" y="36"/>
                    <a:pt x="50" y="30"/>
                  </a:cubicBezTo>
                  <a:cubicBezTo>
                    <a:pt x="55" y="24"/>
                    <a:pt x="66" y="19"/>
                    <a:pt x="78" y="19"/>
                  </a:cubicBezTo>
                  <a:cubicBezTo>
                    <a:pt x="101" y="19"/>
                    <a:pt x="110" y="33"/>
                    <a:pt x="110" y="5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24"/>
                    <a:pt x="109" y="127"/>
                    <a:pt x="97" y="129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0" y="130"/>
                    <a:pt x="89" y="132"/>
                    <a:pt x="89" y="134"/>
                  </a:cubicBezTo>
                  <a:cubicBezTo>
                    <a:pt x="89" y="137"/>
                    <a:pt x="90" y="139"/>
                    <a:pt x="93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3" y="139"/>
                    <a:pt x="155" y="137"/>
                    <a:pt x="155" y="134"/>
                  </a:cubicBezTo>
                  <a:cubicBezTo>
                    <a:pt x="155" y="132"/>
                    <a:pt x="153" y="130"/>
                    <a:pt x="151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8131175" y="6245225"/>
              <a:ext cx="147637" cy="111125"/>
            </a:xfrm>
            <a:custGeom>
              <a:avLst/>
              <a:gdLst>
                <a:gd name="T0" fmla="*/ 70 w 93"/>
                <a:gd name="T1" fmla="*/ 27 h 70"/>
                <a:gd name="T2" fmla="*/ 24 w 93"/>
                <a:gd name="T3" fmla="*/ 27 h 70"/>
                <a:gd name="T4" fmla="*/ 24 w 93"/>
                <a:gd name="T5" fmla="*/ 0 h 70"/>
                <a:gd name="T6" fmla="*/ 0 w 93"/>
                <a:gd name="T7" fmla="*/ 0 h 70"/>
                <a:gd name="T8" fmla="*/ 0 w 93"/>
                <a:gd name="T9" fmla="*/ 70 h 70"/>
                <a:gd name="T10" fmla="*/ 24 w 93"/>
                <a:gd name="T11" fmla="*/ 70 h 70"/>
                <a:gd name="T12" fmla="*/ 24 w 93"/>
                <a:gd name="T13" fmla="*/ 42 h 70"/>
                <a:gd name="T14" fmla="*/ 70 w 93"/>
                <a:gd name="T15" fmla="*/ 42 h 70"/>
                <a:gd name="T16" fmla="*/ 70 w 93"/>
                <a:gd name="T17" fmla="*/ 70 h 70"/>
                <a:gd name="T18" fmla="*/ 93 w 93"/>
                <a:gd name="T19" fmla="*/ 70 h 70"/>
                <a:gd name="T20" fmla="*/ 93 w 93"/>
                <a:gd name="T21" fmla="*/ 0 h 70"/>
                <a:gd name="T22" fmla="*/ 70 w 93"/>
                <a:gd name="T23" fmla="*/ 0 h 70"/>
                <a:gd name="T24" fmla="*/ 70 w 93"/>
                <a:gd name="T2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70">
                  <a:moveTo>
                    <a:pt x="70" y="27"/>
                  </a:moveTo>
                  <a:lnTo>
                    <a:pt x="24" y="2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4" y="42"/>
                  </a:lnTo>
                  <a:lnTo>
                    <a:pt x="70" y="42"/>
                  </a:lnTo>
                  <a:lnTo>
                    <a:pt x="70" y="70"/>
                  </a:lnTo>
                  <a:lnTo>
                    <a:pt x="93" y="70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7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4" name="Freeform 21"/>
            <p:cNvSpPr>
              <a:spLocks noEditPoints="1"/>
            </p:cNvSpPr>
            <p:nvPr userDrawn="1"/>
          </p:nvSpPr>
          <p:spPr bwMode="auto">
            <a:xfrm>
              <a:off x="8286750" y="6245225"/>
              <a:ext cx="179387" cy="111125"/>
            </a:xfrm>
            <a:custGeom>
              <a:avLst/>
              <a:gdLst>
                <a:gd name="T0" fmla="*/ 35 w 113"/>
                <a:gd name="T1" fmla="*/ 42 h 70"/>
                <a:gd name="T2" fmla="*/ 51 w 113"/>
                <a:gd name="T3" fmla="*/ 15 h 70"/>
                <a:gd name="T4" fmla="*/ 67 w 113"/>
                <a:gd name="T5" fmla="*/ 42 h 70"/>
                <a:gd name="T6" fmla="*/ 35 w 113"/>
                <a:gd name="T7" fmla="*/ 42 h 70"/>
                <a:gd name="T8" fmla="*/ 42 w 113"/>
                <a:gd name="T9" fmla="*/ 0 h 70"/>
                <a:gd name="T10" fmla="*/ 0 w 113"/>
                <a:gd name="T11" fmla="*/ 70 h 70"/>
                <a:gd name="T12" fmla="*/ 18 w 113"/>
                <a:gd name="T13" fmla="*/ 70 h 70"/>
                <a:gd name="T14" fmla="*/ 27 w 113"/>
                <a:gd name="T15" fmla="*/ 55 h 70"/>
                <a:gd name="T16" fmla="*/ 75 w 113"/>
                <a:gd name="T17" fmla="*/ 55 h 70"/>
                <a:gd name="T18" fmla="*/ 84 w 113"/>
                <a:gd name="T19" fmla="*/ 70 h 70"/>
                <a:gd name="T20" fmla="*/ 113 w 113"/>
                <a:gd name="T21" fmla="*/ 70 h 70"/>
                <a:gd name="T22" fmla="*/ 70 w 113"/>
                <a:gd name="T23" fmla="*/ 0 h 70"/>
                <a:gd name="T24" fmla="*/ 42 w 113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70">
                  <a:moveTo>
                    <a:pt x="35" y="42"/>
                  </a:moveTo>
                  <a:lnTo>
                    <a:pt x="51" y="15"/>
                  </a:lnTo>
                  <a:lnTo>
                    <a:pt x="67" y="42"/>
                  </a:lnTo>
                  <a:lnTo>
                    <a:pt x="35" y="42"/>
                  </a:lnTo>
                  <a:close/>
                  <a:moveTo>
                    <a:pt x="42" y="0"/>
                  </a:moveTo>
                  <a:lnTo>
                    <a:pt x="0" y="70"/>
                  </a:lnTo>
                  <a:lnTo>
                    <a:pt x="18" y="70"/>
                  </a:lnTo>
                  <a:lnTo>
                    <a:pt x="27" y="55"/>
                  </a:lnTo>
                  <a:lnTo>
                    <a:pt x="75" y="55"/>
                  </a:lnTo>
                  <a:lnTo>
                    <a:pt x="84" y="70"/>
                  </a:lnTo>
                  <a:lnTo>
                    <a:pt x="113" y="70"/>
                  </a:lnTo>
                  <a:lnTo>
                    <a:pt x="70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8472488" y="6242050"/>
              <a:ext cx="153987" cy="114300"/>
            </a:xfrm>
            <a:custGeom>
              <a:avLst/>
              <a:gdLst>
                <a:gd name="T0" fmla="*/ 438 w 474"/>
                <a:gd name="T1" fmla="*/ 158 h 352"/>
                <a:gd name="T2" fmla="*/ 409 w 474"/>
                <a:gd name="T3" fmla="*/ 39 h 352"/>
                <a:gd name="T4" fmla="*/ 207 w 474"/>
                <a:gd name="T5" fmla="*/ 0 h 352"/>
                <a:gd name="T6" fmla="*/ 0 w 474"/>
                <a:gd name="T7" fmla="*/ 15 h 352"/>
                <a:gd name="T8" fmla="*/ 0 w 474"/>
                <a:gd name="T9" fmla="*/ 352 h 352"/>
                <a:gd name="T10" fmla="*/ 116 w 474"/>
                <a:gd name="T11" fmla="*/ 352 h 352"/>
                <a:gd name="T12" fmla="*/ 116 w 474"/>
                <a:gd name="T13" fmla="*/ 66 h 352"/>
                <a:gd name="T14" fmla="*/ 216 w 474"/>
                <a:gd name="T15" fmla="*/ 59 h 352"/>
                <a:gd name="T16" fmla="*/ 309 w 474"/>
                <a:gd name="T17" fmla="*/ 83 h 352"/>
                <a:gd name="T18" fmla="*/ 308 w 474"/>
                <a:gd name="T19" fmla="*/ 155 h 352"/>
                <a:gd name="T20" fmla="*/ 151 w 474"/>
                <a:gd name="T21" fmla="*/ 172 h 352"/>
                <a:gd name="T22" fmla="*/ 138 w 474"/>
                <a:gd name="T23" fmla="*/ 194 h 352"/>
                <a:gd name="T24" fmla="*/ 316 w 474"/>
                <a:gd name="T25" fmla="*/ 352 h 352"/>
                <a:gd name="T26" fmla="*/ 474 w 474"/>
                <a:gd name="T27" fmla="*/ 352 h 352"/>
                <a:gd name="T28" fmla="*/ 315 w 474"/>
                <a:gd name="T29" fmla="*/ 215 h 352"/>
                <a:gd name="T30" fmla="*/ 438 w 474"/>
                <a:gd name="T31" fmla="*/ 1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352">
                  <a:moveTo>
                    <a:pt x="438" y="158"/>
                  </a:moveTo>
                  <a:cubicBezTo>
                    <a:pt x="466" y="122"/>
                    <a:pt x="462" y="69"/>
                    <a:pt x="409" y="39"/>
                  </a:cubicBezTo>
                  <a:cubicBezTo>
                    <a:pt x="360" y="11"/>
                    <a:pt x="266" y="0"/>
                    <a:pt x="207" y="0"/>
                  </a:cubicBezTo>
                  <a:cubicBezTo>
                    <a:pt x="113" y="0"/>
                    <a:pt x="52" y="7"/>
                    <a:pt x="0" y="15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16" y="352"/>
                    <a:pt x="116" y="352"/>
                    <a:pt x="116" y="352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8" y="58"/>
                    <a:pt x="200" y="58"/>
                    <a:pt x="216" y="59"/>
                  </a:cubicBezTo>
                  <a:cubicBezTo>
                    <a:pt x="262" y="61"/>
                    <a:pt x="288" y="68"/>
                    <a:pt x="309" y="83"/>
                  </a:cubicBezTo>
                  <a:cubicBezTo>
                    <a:pt x="330" y="98"/>
                    <a:pt x="336" y="132"/>
                    <a:pt x="308" y="155"/>
                  </a:cubicBezTo>
                  <a:cubicBezTo>
                    <a:pt x="287" y="172"/>
                    <a:pt x="245" y="186"/>
                    <a:pt x="151" y="172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316" y="352"/>
                    <a:pt x="316" y="352"/>
                    <a:pt x="316" y="352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315" y="215"/>
                    <a:pt x="315" y="215"/>
                    <a:pt x="315" y="215"/>
                  </a:cubicBezTo>
                  <a:cubicBezTo>
                    <a:pt x="353" y="210"/>
                    <a:pt x="411" y="194"/>
                    <a:pt x="438" y="1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7959725" y="6240463"/>
              <a:ext cx="160337" cy="119063"/>
            </a:xfrm>
            <a:custGeom>
              <a:avLst/>
              <a:gdLst>
                <a:gd name="T0" fmla="*/ 276 w 491"/>
                <a:gd name="T1" fmla="*/ 131 h 367"/>
                <a:gd name="T2" fmla="*/ 152 w 491"/>
                <a:gd name="T3" fmla="*/ 89 h 367"/>
                <a:gd name="T4" fmla="*/ 263 w 491"/>
                <a:gd name="T5" fmla="*/ 65 h 367"/>
                <a:gd name="T6" fmla="*/ 437 w 491"/>
                <a:gd name="T7" fmla="*/ 111 h 367"/>
                <a:gd name="T8" fmla="*/ 478 w 491"/>
                <a:gd name="T9" fmla="*/ 44 h 367"/>
                <a:gd name="T10" fmla="*/ 262 w 491"/>
                <a:gd name="T11" fmla="*/ 3 h 367"/>
                <a:gd name="T12" fmla="*/ 14 w 491"/>
                <a:gd name="T13" fmla="*/ 99 h 367"/>
                <a:gd name="T14" fmla="*/ 205 w 491"/>
                <a:gd name="T15" fmla="*/ 220 h 367"/>
                <a:gd name="T16" fmla="*/ 351 w 491"/>
                <a:gd name="T17" fmla="*/ 271 h 367"/>
                <a:gd name="T18" fmla="*/ 260 w 491"/>
                <a:gd name="T19" fmla="*/ 298 h 367"/>
                <a:gd name="T20" fmla="*/ 45 w 491"/>
                <a:gd name="T21" fmla="*/ 237 h 367"/>
                <a:gd name="T22" fmla="*/ 0 w 491"/>
                <a:gd name="T23" fmla="*/ 311 h 367"/>
                <a:gd name="T24" fmla="*/ 262 w 491"/>
                <a:gd name="T25" fmla="*/ 365 h 367"/>
                <a:gd name="T26" fmla="*/ 489 w 491"/>
                <a:gd name="T27" fmla="*/ 260 h 367"/>
                <a:gd name="T28" fmla="*/ 276 w 491"/>
                <a:gd name="T29" fmla="*/ 13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1" h="367">
                  <a:moveTo>
                    <a:pt x="276" y="131"/>
                  </a:moveTo>
                  <a:cubicBezTo>
                    <a:pt x="209" y="118"/>
                    <a:pt x="152" y="110"/>
                    <a:pt x="152" y="89"/>
                  </a:cubicBezTo>
                  <a:cubicBezTo>
                    <a:pt x="152" y="65"/>
                    <a:pt x="198" y="58"/>
                    <a:pt x="263" y="65"/>
                  </a:cubicBezTo>
                  <a:cubicBezTo>
                    <a:pt x="325" y="72"/>
                    <a:pt x="383" y="88"/>
                    <a:pt x="437" y="111"/>
                  </a:cubicBezTo>
                  <a:cubicBezTo>
                    <a:pt x="478" y="44"/>
                    <a:pt x="478" y="44"/>
                    <a:pt x="478" y="44"/>
                  </a:cubicBezTo>
                  <a:cubicBezTo>
                    <a:pt x="435" y="27"/>
                    <a:pt x="344" y="6"/>
                    <a:pt x="262" y="3"/>
                  </a:cubicBezTo>
                  <a:cubicBezTo>
                    <a:pt x="173" y="0"/>
                    <a:pt x="21" y="9"/>
                    <a:pt x="14" y="99"/>
                  </a:cubicBezTo>
                  <a:cubicBezTo>
                    <a:pt x="8" y="182"/>
                    <a:pt x="127" y="202"/>
                    <a:pt x="205" y="220"/>
                  </a:cubicBezTo>
                  <a:cubicBezTo>
                    <a:pt x="280" y="238"/>
                    <a:pt x="351" y="244"/>
                    <a:pt x="351" y="271"/>
                  </a:cubicBezTo>
                  <a:cubicBezTo>
                    <a:pt x="351" y="289"/>
                    <a:pt x="326" y="303"/>
                    <a:pt x="260" y="298"/>
                  </a:cubicBezTo>
                  <a:cubicBezTo>
                    <a:pt x="180" y="292"/>
                    <a:pt x="113" y="271"/>
                    <a:pt x="45" y="237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75" y="340"/>
                    <a:pt x="173" y="364"/>
                    <a:pt x="262" y="365"/>
                  </a:cubicBezTo>
                  <a:cubicBezTo>
                    <a:pt x="367" y="367"/>
                    <a:pt x="486" y="350"/>
                    <a:pt x="489" y="260"/>
                  </a:cubicBezTo>
                  <a:cubicBezTo>
                    <a:pt x="491" y="184"/>
                    <a:pt x="413" y="158"/>
                    <a:pt x="276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71" name="Freeform 24"/>
            <p:cNvSpPr>
              <a:spLocks noEditPoints="1"/>
            </p:cNvSpPr>
            <p:nvPr userDrawn="1"/>
          </p:nvSpPr>
          <p:spPr bwMode="auto">
            <a:xfrm>
              <a:off x="8636000" y="6242050"/>
              <a:ext cx="153987" cy="114300"/>
            </a:xfrm>
            <a:custGeom>
              <a:avLst/>
              <a:gdLst>
                <a:gd name="T0" fmla="*/ 309 w 478"/>
                <a:gd name="T1" fmla="*/ 156 h 352"/>
                <a:gd name="T2" fmla="*/ 213 w 478"/>
                <a:gd name="T3" fmla="*/ 178 h 352"/>
                <a:gd name="T4" fmla="*/ 115 w 478"/>
                <a:gd name="T5" fmla="*/ 165 h 352"/>
                <a:gd name="T6" fmla="*/ 115 w 478"/>
                <a:gd name="T7" fmla="*/ 66 h 352"/>
                <a:gd name="T8" fmla="*/ 216 w 478"/>
                <a:gd name="T9" fmla="*/ 59 h 352"/>
                <a:gd name="T10" fmla="*/ 309 w 478"/>
                <a:gd name="T11" fmla="*/ 83 h 352"/>
                <a:gd name="T12" fmla="*/ 309 w 478"/>
                <a:gd name="T13" fmla="*/ 156 h 352"/>
                <a:gd name="T14" fmla="*/ 410 w 478"/>
                <a:gd name="T15" fmla="*/ 39 h 352"/>
                <a:gd name="T16" fmla="*/ 207 w 478"/>
                <a:gd name="T17" fmla="*/ 0 h 352"/>
                <a:gd name="T18" fmla="*/ 0 w 478"/>
                <a:gd name="T19" fmla="*/ 15 h 352"/>
                <a:gd name="T20" fmla="*/ 0 w 478"/>
                <a:gd name="T21" fmla="*/ 352 h 352"/>
                <a:gd name="T22" fmla="*/ 115 w 478"/>
                <a:gd name="T23" fmla="*/ 352 h 352"/>
                <a:gd name="T24" fmla="*/ 115 w 478"/>
                <a:gd name="T25" fmla="*/ 228 h 352"/>
                <a:gd name="T26" fmla="*/ 235 w 478"/>
                <a:gd name="T27" fmla="*/ 238 h 352"/>
                <a:gd name="T28" fmla="*/ 432 w 478"/>
                <a:gd name="T29" fmla="*/ 180 h 352"/>
                <a:gd name="T30" fmla="*/ 410 w 478"/>
                <a:gd name="T31" fmla="*/ 3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8" h="352">
                  <a:moveTo>
                    <a:pt x="309" y="156"/>
                  </a:moveTo>
                  <a:cubicBezTo>
                    <a:pt x="289" y="172"/>
                    <a:pt x="260" y="178"/>
                    <a:pt x="213" y="178"/>
                  </a:cubicBezTo>
                  <a:cubicBezTo>
                    <a:pt x="179" y="178"/>
                    <a:pt x="144" y="171"/>
                    <a:pt x="115" y="165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57" y="58"/>
                    <a:pt x="200" y="58"/>
                    <a:pt x="216" y="59"/>
                  </a:cubicBezTo>
                  <a:cubicBezTo>
                    <a:pt x="262" y="61"/>
                    <a:pt x="289" y="68"/>
                    <a:pt x="309" y="83"/>
                  </a:cubicBezTo>
                  <a:cubicBezTo>
                    <a:pt x="330" y="97"/>
                    <a:pt x="337" y="132"/>
                    <a:pt x="309" y="156"/>
                  </a:cubicBezTo>
                  <a:moveTo>
                    <a:pt x="410" y="39"/>
                  </a:moveTo>
                  <a:cubicBezTo>
                    <a:pt x="363" y="11"/>
                    <a:pt x="275" y="0"/>
                    <a:pt x="207" y="0"/>
                  </a:cubicBezTo>
                  <a:cubicBezTo>
                    <a:pt x="113" y="0"/>
                    <a:pt x="51" y="7"/>
                    <a:pt x="0" y="15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15" y="352"/>
                    <a:pt x="115" y="352"/>
                    <a:pt x="115" y="352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51" y="234"/>
                    <a:pt x="196" y="238"/>
                    <a:pt x="235" y="238"/>
                  </a:cubicBezTo>
                  <a:cubicBezTo>
                    <a:pt x="330" y="237"/>
                    <a:pt x="400" y="215"/>
                    <a:pt x="432" y="180"/>
                  </a:cubicBezTo>
                  <a:cubicBezTo>
                    <a:pt x="478" y="130"/>
                    <a:pt x="463" y="70"/>
                    <a:pt x="41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</p:spTree>
    <p:extLst>
      <p:ext uri="{BB962C8B-B14F-4D97-AF65-F5344CB8AC3E}">
        <p14:creationId xmlns:p14="http://schemas.microsoft.com/office/powerpoint/2010/main" val="258287366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5BED-2A5D-4BD6-93BE-3384A4D4DFF4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485" y="1233489"/>
            <a:ext cx="9886950" cy="4899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78366" y="697355"/>
            <a:ext cx="9889067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412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 Conten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7" y="1233489"/>
            <a:ext cx="6440227" cy="4899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4863" y="1233488"/>
            <a:ext cx="3584156" cy="2959578"/>
          </a:xfrm>
        </p:spPr>
        <p:txBody>
          <a:bodyPr/>
          <a:lstStyle>
            <a:lvl1pPr marL="176160" indent="-176160">
              <a:spcBef>
                <a:spcPts val="0"/>
              </a:spcBef>
              <a:spcAft>
                <a:spcPts val="0"/>
              </a:spcAft>
              <a:tabLst>
                <a:tab pos="176160" algn="l"/>
              </a:tabLst>
              <a:defRPr sz="2199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ts val="1200"/>
              </a:spcBef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6B87-8FCB-486D-B43F-E8A027854632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8366" y="697355"/>
            <a:ext cx="9889067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60422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7" y="1233488"/>
            <a:ext cx="6440227" cy="4895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6C8-429C-44C2-9F16-62FE1B4ED30B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8366" y="697355"/>
            <a:ext cx="9889067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59656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2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7" y="1233489"/>
            <a:ext cx="4656666" cy="4899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2884" y="1233488"/>
            <a:ext cx="4654548" cy="21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4B2-4103-41C3-A3AA-93F709DA8D55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5712884" y="3534465"/>
            <a:ext cx="4654548" cy="21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478366" y="697355"/>
            <a:ext cx="9889067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32253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9" y="1248267"/>
            <a:ext cx="4656665" cy="29794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2884" y="1248267"/>
            <a:ext cx="4652107" cy="29794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CC0B-D3C4-492F-9461-905C97691B47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8571" y="4812567"/>
            <a:ext cx="6098441" cy="1319946"/>
          </a:xfrm>
        </p:spPr>
        <p:txBody>
          <a:bodyPr anchor="b" anchorCtr="0"/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78366" y="697355"/>
            <a:ext cx="9889067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34216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4ECD-E301-46D4-B1A8-619988C75CCA}" type="datetime4">
              <a:rPr lang="en-GB" smtClean="0"/>
              <a:t>13 November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78367" y="1218478"/>
            <a:ext cx="9888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809" y="1268033"/>
            <a:ext cx="9882050" cy="169154"/>
          </a:xfrm>
        </p:spPr>
        <p:txBody>
          <a:bodyPr/>
          <a:lstStyle>
            <a:lvl1pPr marL="0" indent="0">
              <a:buNone/>
              <a:defRPr sz="8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3"/>
          </p:nvPr>
        </p:nvSpPr>
        <p:spPr>
          <a:xfrm>
            <a:off x="478366" y="1553440"/>
            <a:ext cx="9889067" cy="3252788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4"/>
          </p:nvPr>
        </p:nvSpPr>
        <p:spPr>
          <a:xfrm>
            <a:off x="480809" y="4907703"/>
            <a:ext cx="9882050" cy="169154"/>
          </a:xfrm>
        </p:spPr>
        <p:txBody>
          <a:bodyPr/>
          <a:lstStyle>
            <a:lvl1pPr marL="0" indent="0">
              <a:buNone/>
              <a:defRPr sz="8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0809" y="5947703"/>
            <a:ext cx="9882050" cy="169154"/>
          </a:xfrm>
        </p:spPr>
        <p:txBody>
          <a:bodyPr/>
          <a:lstStyle>
            <a:lvl1pPr marL="0" indent="0">
              <a:buNone/>
              <a:defRPr sz="7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8366" y="697355"/>
            <a:ext cx="9889067" cy="401025"/>
          </a:xfrm>
        </p:spPr>
        <p:txBody>
          <a:bodyPr anchor="t" anchorCtr="0"/>
          <a:lstStyle>
            <a:lvl1pPr marL="0" indent="0">
              <a:buNone/>
              <a:defRPr sz="1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24838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Header">
    <p:bg>
      <p:bgPr>
        <a:solidFill>
          <a:srgbClr val="ED6B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1"/>
          </p:cNvSpPr>
          <p:nvPr>
            <p:ph type="ctrTitle"/>
          </p:nvPr>
        </p:nvSpPr>
        <p:spPr>
          <a:xfrm>
            <a:off x="478367" y="171291"/>
            <a:ext cx="6253525" cy="716930"/>
          </a:xfrm>
        </p:spPr>
        <p:txBody>
          <a:bodyPr anchor="b"/>
          <a:lstStyle>
            <a:lvl1pPr algn="l">
              <a:defRPr sz="39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6" name="Subtitle 2"/>
          <p:cNvSpPr>
            <a:spLocks noGrp="1"/>
          </p:cNvSpPr>
          <p:nvPr>
            <p:ph type="subTitle" idx="1"/>
          </p:nvPr>
        </p:nvSpPr>
        <p:spPr>
          <a:xfrm>
            <a:off x="478367" y="833246"/>
            <a:ext cx="6253525" cy="597875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0" y="4068315"/>
            <a:ext cx="12200823" cy="2789687"/>
          </a:xfrm>
          <a:custGeom>
            <a:avLst/>
            <a:gdLst>
              <a:gd name="connsiteX0" fmla="*/ 0 w 12204000"/>
              <a:gd name="connsiteY0" fmla="*/ 0 h 2789687"/>
              <a:gd name="connsiteX1" fmla="*/ 7085348 w 12204000"/>
              <a:gd name="connsiteY1" fmla="*/ 1343573 h 2789687"/>
              <a:gd name="connsiteX2" fmla="*/ 12204000 w 12204000"/>
              <a:gd name="connsiteY2" fmla="*/ 564587 h 2789687"/>
              <a:gd name="connsiteX3" fmla="*/ 12204000 w 12204000"/>
              <a:gd name="connsiteY3" fmla="*/ 2004640 h 2789687"/>
              <a:gd name="connsiteX4" fmla="*/ 12204000 w 12204000"/>
              <a:gd name="connsiteY4" fmla="*/ 2789687 h 2789687"/>
              <a:gd name="connsiteX5" fmla="*/ 0 w 12204000"/>
              <a:gd name="connsiteY5" fmla="*/ 2789687 h 2789687"/>
              <a:gd name="connsiteX6" fmla="*/ 0 w 12204000"/>
              <a:gd name="connsiteY6" fmla="*/ 2735841 h 2789687"/>
              <a:gd name="connsiteX7" fmla="*/ 0 w 12204000"/>
              <a:gd name="connsiteY7" fmla="*/ 0 h 27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000" h="2789687">
                <a:moveTo>
                  <a:pt x="0" y="0"/>
                </a:moveTo>
                <a:cubicBezTo>
                  <a:pt x="2128106" y="742062"/>
                  <a:pt x="4723169" y="1304267"/>
                  <a:pt x="7085348" y="1343573"/>
                </a:cubicBezTo>
                <a:cubicBezTo>
                  <a:pt x="8903738" y="1373351"/>
                  <a:pt x="10856736" y="1217316"/>
                  <a:pt x="12204000" y="564587"/>
                </a:cubicBezTo>
                <a:cubicBezTo>
                  <a:pt x="12204000" y="564587"/>
                  <a:pt x="12204000" y="564587"/>
                  <a:pt x="12204000" y="2004640"/>
                </a:cubicBezTo>
                <a:lnTo>
                  <a:pt x="12204000" y="2789687"/>
                </a:lnTo>
                <a:lnTo>
                  <a:pt x="0" y="2789687"/>
                </a:lnTo>
                <a:lnTo>
                  <a:pt x="0" y="2735841"/>
                </a:lnTo>
                <a:cubicBezTo>
                  <a:pt x="0" y="2310069"/>
                  <a:pt x="0" y="150861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799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0324838" y="6058801"/>
            <a:ext cx="1398697" cy="484187"/>
            <a:chOff x="7959725" y="6240463"/>
            <a:chExt cx="830262" cy="287337"/>
          </a:xfrm>
          <a:solidFill>
            <a:schemeClr val="tx1"/>
          </a:solidFill>
        </p:grpSpPr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8267700" y="6426200"/>
              <a:ext cx="74612" cy="74613"/>
            </a:xfrm>
            <a:custGeom>
              <a:avLst/>
              <a:gdLst>
                <a:gd name="T0" fmla="*/ 122 w 232"/>
                <a:gd name="T1" fmla="*/ 219 h 229"/>
                <a:gd name="T2" fmla="*/ 33 w 232"/>
                <a:gd name="T3" fmla="*/ 106 h 229"/>
                <a:gd name="T4" fmla="*/ 112 w 232"/>
                <a:gd name="T5" fmla="*/ 11 h 229"/>
                <a:gd name="T6" fmla="*/ 199 w 232"/>
                <a:gd name="T7" fmla="*/ 124 h 229"/>
                <a:gd name="T8" fmla="*/ 122 w 232"/>
                <a:gd name="T9" fmla="*/ 219 h 229"/>
                <a:gd name="T10" fmla="*/ 118 w 232"/>
                <a:gd name="T11" fmla="*/ 0 h 229"/>
                <a:gd name="T12" fmla="*/ 0 w 232"/>
                <a:gd name="T13" fmla="*/ 117 h 229"/>
                <a:gd name="T14" fmla="*/ 118 w 232"/>
                <a:gd name="T15" fmla="*/ 229 h 229"/>
                <a:gd name="T16" fmla="*/ 232 w 232"/>
                <a:gd name="T17" fmla="*/ 114 h 229"/>
                <a:gd name="T18" fmla="*/ 118 w 232"/>
                <a:gd name="T1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29">
                  <a:moveTo>
                    <a:pt x="122" y="219"/>
                  </a:moveTo>
                  <a:cubicBezTo>
                    <a:pt x="57" y="219"/>
                    <a:pt x="33" y="155"/>
                    <a:pt x="33" y="106"/>
                  </a:cubicBezTo>
                  <a:cubicBezTo>
                    <a:pt x="33" y="34"/>
                    <a:pt x="78" y="11"/>
                    <a:pt x="112" y="11"/>
                  </a:cubicBezTo>
                  <a:cubicBezTo>
                    <a:pt x="175" y="11"/>
                    <a:pt x="199" y="69"/>
                    <a:pt x="199" y="124"/>
                  </a:cubicBezTo>
                  <a:cubicBezTo>
                    <a:pt x="199" y="189"/>
                    <a:pt x="162" y="219"/>
                    <a:pt x="122" y="219"/>
                  </a:cubicBezTo>
                  <a:moveTo>
                    <a:pt x="118" y="0"/>
                  </a:moveTo>
                  <a:cubicBezTo>
                    <a:pt x="50" y="0"/>
                    <a:pt x="0" y="51"/>
                    <a:pt x="0" y="117"/>
                  </a:cubicBezTo>
                  <a:cubicBezTo>
                    <a:pt x="0" y="176"/>
                    <a:pt x="44" y="229"/>
                    <a:pt x="118" y="229"/>
                  </a:cubicBezTo>
                  <a:cubicBezTo>
                    <a:pt x="181" y="229"/>
                    <a:pt x="232" y="180"/>
                    <a:pt x="232" y="114"/>
                  </a:cubicBezTo>
                  <a:cubicBezTo>
                    <a:pt x="232" y="56"/>
                    <a:pt x="194" y="0"/>
                    <a:pt x="11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8542338" y="6454775"/>
              <a:ext cx="39687" cy="44450"/>
            </a:xfrm>
            <a:custGeom>
              <a:avLst/>
              <a:gdLst>
                <a:gd name="T0" fmla="*/ 73 w 125"/>
                <a:gd name="T1" fmla="*/ 81 h 139"/>
                <a:gd name="T2" fmla="*/ 73 w 125"/>
                <a:gd name="T3" fmla="*/ 100 h 139"/>
                <a:gd name="T4" fmla="*/ 66 w 125"/>
                <a:gd name="T5" fmla="*/ 116 h 139"/>
                <a:gd name="T6" fmla="*/ 46 w 125"/>
                <a:gd name="T7" fmla="*/ 124 h 139"/>
                <a:gd name="T8" fmla="*/ 25 w 125"/>
                <a:gd name="T9" fmla="*/ 104 h 139"/>
                <a:gd name="T10" fmla="*/ 54 w 125"/>
                <a:gd name="T11" fmla="*/ 80 h 139"/>
                <a:gd name="T12" fmla="*/ 73 w 125"/>
                <a:gd name="T13" fmla="*/ 74 h 139"/>
                <a:gd name="T14" fmla="*/ 73 w 125"/>
                <a:gd name="T15" fmla="*/ 81 h 139"/>
                <a:gd name="T16" fmla="*/ 122 w 125"/>
                <a:gd name="T17" fmla="*/ 120 h 139"/>
                <a:gd name="T18" fmla="*/ 118 w 125"/>
                <a:gd name="T19" fmla="*/ 123 h 139"/>
                <a:gd name="T20" fmla="*/ 110 w 125"/>
                <a:gd name="T21" fmla="*/ 125 h 139"/>
                <a:gd name="T22" fmla="*/ 96 w 125"/>
                <a:gd name="T23" fmla="*/ 96 h 139"/>
                <a:gd name="T24" fmla="*/ 96 w 125"/>
                <a:gd name="T25" fmla="*/ 39 h 139"/>
                <a:gd name="T26" fmla="*/ 62 w 125"/>
                <a:gd name="T27" fmla="*/ 0 h 139"/>
                <a:gd name="T28" fmla="*/ 1 w 125"/>
                <a:gd name="T29" fmla="*/ 40 h 139"/>
                <a:gd name="T30" fmla="*/ 5 w 125"/>
                <a:gd name="T31" fmla="*/ 45 h 139"/>
                <a:gd name="T32" fmla="*/ 24 w 125"/>
                <a:gd name="T33" fmla="*/ 39 h 139"/>
                <a:gd name="T34" fmla="*/ 27 w 125"/>
                <a:gd name="T35" fmla="*/ 28 h 139"/>
                <a:gd name="T36" fmla="*/ 50 w 125"/>
                <a:gd name="T37" fmla="*/ 13 h 139"/>
                <a:gd name="T38" fmla="*/ 73 w 125"/>
                <a:gd name="T39" fmla="*/ 41 h 139"/>
                <a:gd name="T40" fmla="*/ 73 w 125"/>
                <a:gd name="T41" fmla="*/ 56 h 139"/>
                <a:gd name="T42" fmla="*/ 67 w 125"/>
                <a:gd name="T43" fmla="*/ 66 h 139"/>
                <a:gd name="T44" fmla="*/ 27 w 125"/>
                <a:gd name="T45" fmla="*/ 80 h 139"/>
                <a:gd name="T46" fmla="*/ 0 w 125"/>
                <a:gd name="T47" fmla="*/ 108 h 139"/>
                <a:gd name="T48" fmla="*/ 10 w 125"/>
                <a:gd name="T49" fmla="*/ 132 h 139"/>
                <a:gd name="T50" fmla="*/ 33 w 125"/>
                <a:gd name="T51" fmla="*/ 139 h 139"/>
                <a:gd name="T52" fmla="*/ 73 w 125"/>
                <a:gd name="T53" fmla="*/ 122 h 139"/>
                <a:gd name="T54" fmla="*/ 97 w 125"/>
                <a:gd name="T55" fmla="*/ 139 h 139"/>
                <a:gd name="T56" fmla="*/ 125 w 125"/>
                <a:gd name="T57" fmla="*/ 124 h 139"/>
                <a:gd name="T58" fmla="*/ 122 w 125"/>
                <a:gd name="T59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139">
                  <a:moveTo>
                    <a:pt x="73" y="81"/>
                  </a:moveTo>
                  <a:cubicBezTo>
                    <a:pt x="73" y="100"/>
                    <a:pt x="73" y="100"/>
                    <a:pt x="73" y="100"/>
                  </a:cubicBezTo>
                  <a:cubicBezTo>
                    <a:pt x="72" y="107"/>
                    <a:pt x="70" y="112"/>
                    <a:pt x="66" y="116"/>
                  </a:cubicBezTo>
                  <a:cubicBezTo>
                    <a:pt x="63" y="119"/>
                    <a:pt x="53" y="124"/>
                    <a:pt x="46" y="124"/>
                  </a:cubicBezTo>
                  <a:cubicBezTo>
                    <a:pt x="29" y="124"/>
                    <a:pt x="25" y="110"/>
                    <a:pt x="25" y="104"/>
                  </a:cubicBezTo>
                  <a:cubicBezTo>
                    <a:pt x="25" y="92"/>
                    <a:pt x="35" y="87"/>
                    <a:pt x="54" y="80"/>
                  </a:cubicBezTo>
                  <a:cubicBezTo>
                    <a:pt x="73" y="74"/>
                    <a:pt x="73" y="74"/>
                    <a:pt x="73" y="74"/>
                  </a:cubicBezTo>
                  <a:lnTo>
                    <a:pt x="73" y="81"/>
                  </a:lnTo>
                  <a:close/>
                  <a:moveTo>
                    <a:pt x="122" y="120"/>
                  </a:moveTo>
                  <a:cubicBezTo>
                    <a:pt x="121" y="120"/>
                    <a:pt x="119" y="122"/>
                    <a:pt x="118" y="123"/>
                  </a:cubicBezTo>
                  <a:cubicBezTo>
                    <a:pt x="116" y="124"/>
                    <a:pt x="113" y="125"/>
                    <a:pt x="110" y="125"/>
                  </a:cubicBezTo>
                  <a:cubicBezTo>
                    <a:pt x="97" y="125"/>
                    <a:pt x="96" y="111"/>
                    <a:pt x="96" y="96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13"/>
                    <a:pt x="86" y="0"/>
                    <a:pt x="62" y="0"/>
                  </a:cubicBezTo>
                  <a:cubicBezTo>
                    <a:pt x="23" y="0"/>
                    <a:pt x="1" y="23"/>
                    <a:pt x="1" y="40"/>
                  </a:cubicBezTo>
                  <a:cubicBezTo>
                    <a:pt x="1" y="43"/>
                    <a:pt x="2" y="45"/>
                    <a:pt x="5" y="45"/>
                  </a:cubicBezTo>
                  <a:cubicBezTo>
                    <a:pt x="10" y="45"/>
                    <a:pt x="19" y="43"/>
                    <a:pt x="24" y="39"/>
                  </a:cubicBezTo>
                  <a:cubicBezTo>
                    <a:pt x="27" y="37"/>
                    <a:pt x="27" y="33"/>
                    <a:pt x="27" y="28"/>
                  </a:cubicBezTo>
                  <a:cubicBezTo>
                    <a:pt x="28" y="17"/>
                    <a:pt x="40" y="13"/>
                    <a:pt x="50" y="13"/>
                  </a:cubicBezTo>
                  <a:cubicBezTo>
                    <a:pt x="70" y="13"/>
                    <a:pt x="73" y="29"/>
                    <a:pt x="73" y="41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61"/>
                    <a:pt x="72" y="65"/>
                    <a:pt x="67" y="66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6" y="88"/>
                    <a:pt x="0" y="96"/>
                    <a:pt x="0" y="108"/>
                  </a:cubicBezTo>
                  <a:cubicBezTo>
                    <a:pt x="0" y="118"/>
                    <a:pt x="4" y="126"/>
                    <a:pt x="10" y="132"/>
                  </a:cubicBezTo>
                  <a:cubicBezTo>
                    <a:pt x="16" y="137"/>
                    <a:pt x="24" y="139"/>
                    <a:pt x="33" y="139"/>
                  </a:cubicBezTo>
                  <a:cubicBezTo>
                    <a:pt x="42" y="139"/>
                    <a:pt x="59" y="136"/>
                    <a:pt x="73" y="122"/>
                  </a:cubicBezTo>
                  <a:cubicBezTo>
                    <a:pt x="76" y="134"/>
                    <a:pt x="89" y="139"/>
                    <a:pt x="97" y="139"/>
                  </a:cubicBezTo>
                  <a:cubicBezTo>
                    <a:pt x="113" y="139"/>
                    <a:pt x="124" y="126"/>
                    <a:pt x="125" y="124"/>
                  </a:cubicBezTo>
                  <a:cubicBezTo>
                    <a:pt x="125" y="124"/>
                    <a:pt x="123" y="120"/>
                    <a:pt x="122" y="12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auto">
            <a:xfrm>
              <a:off x="8613775" y="6488113"/>
              <a:ext cx="11112" cy="11113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0 h 37"/>
                <a:gd name="T4" fmla="*/ 37 w 37"/>
                <a:gd name="T5" fmla="*/ 19 h 37"/>
                <a:gd name="T6" fmla="*/ 19 w 37"/>
                <a:gd name="T7" fmla="*/ 37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7" y="8"/>
                    <a:pt x="37" y="19"/>
                  </a:cubicBezTo>
                  <a:cubicBezTo>
                    <a:pt x="37" y="30"/>
                    <a:pt x="30" y="37"/>
                    <a:pt x="19" y="37"/>
                  </a:cubicBezTo>
                  <a:cubicBezTo>
                    <a:pt x="9" y="37"/>
                    <a:pt x="0" y="30"/>
                    <a:pt x="0" y="1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1" name="Oval 9"/>
            <p:cNvSpPr>
              <a:spLocks noChangeArrowheads="1"/>
            </p:cNvSpPr>
            <p:nvPr userDrawn="1"/>
          </p:nvSpPr>
          <p:spPr bwMode="auto">
            <a:xfrm>
              <a:off x="8580438" y="649446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2" name="Freeform 10"/>
            <p:cNvSpPr>
              <a:spLocks noEditPoints="1"/>
            </p:cNvSpPr>
            <p:nvPr userDrawn="1"/>
          </p:nvSpPr>
          <p:spPr bwMode="auto">
            <a:xfrm>
              <a:off x="8410575" y="6454775"/>
              <a:ext cx="46037" cy="73025"/>
            </a:xfrm>
            <a:custGeom>
              <a:avLst/>
              <a:gdLst>
                <a:gd name="T0" fmla="*/ 66 w 144"/>
                <a:gd name="T1" fmla="*/ 85 h 223"/>
                <a:gd name="T2" fmla="*/ 36 w 144"/>
                <a:gd name="T3" fmla="*/ 46 h 223"/>
                <a:gd name="T4" fmla="*/ 64 w 144"/>
                <a:gd name="T5" fmla="*/ 9 h 223"/>
                <a:gd name="T6" fmla="*/ 93 w 144"/>
                <a:gd name="T7" fmla="*/ 51 h 223"/>
                <a:gd name="T8" fmla="*/ 66 w 144"/>
                <a:gd name="T9" fmla="*/ 85 h 223"/>
                <a:gd name="T10" fmla="*/ 44 w 144"/>
                <a:gd name="T11" fmla="*/ 149 h 223"/>
                <a:gd name="T12" fmla="*/ 73 w 144"/>
                <a:gd name="T13" fmla="*/ 145 h 223"/>
                <a:gd name="T14" fmla="*/ 84 w 144"/>
                <a:gd name="T15" fmla="*/ 145 h 223"/>
                <a:gd name="T16" fmla="*/ 122 w 144"/>
                <a:gd name="T17" fmla="*/ 174 h 223"/>
                <a:gd name="T18" fmla="*/ 73 w 144"/>
                <a:gd name="T19" fmla="*/ 209 h 223"/>
                <a:gd name="T20" fmla="*/ 29 w 144"/>
                <a:gd name="T21" fmla="*/ 176 h 223"/>
                <a:gd name="T22" fmla="*/ 44 w 144"/>
                <a:gd name="T23" fmla="*/ 149 h 223"/>
                <a:gd name="T24" fmla="*/ 144 w 144"/>
                <a:gd name="T25" fmla="*/ 18 h 223"/>
                <a:gd name="T26" fmla="*/ 137 w 144"/>
                <a:gd name="T27" fmla="*/ 12 h 223"/>
                <a:gd name="T28" fmla="*/ 115 w 144"/>
                <a:gd name="T29" fmla="*/ 12 h 223"/>
                <a:gd name="T30" fmla="*/ 95 w 144"/>
                <a:gd name="T31" fmla="*/ 6 h 223"/>
                <a:gd name="T32" fmla="*/ 63 w 144"/>
                <a:gd name="T33" fmla="*/ 0 h 223"/>
                <a:gd name="T34" fmla="*/ 9 w 144"/>
                <a:gd name="T35" fmla="*/ 50 h 223"/>
                <a:gd name="T36" fmla="*/ 37 w 144"/>
                <a:gd name="T37" fmla="*/ 91 h 223"/>
                <a:gd name="T38" fmla="*/ 8 w 144"/>
                <a:gd name="T39" fmla="*/ 117 h 223"/>
                <a:gd name="T40" fmla="*/ 37 w 144"/>
                <a:gd name="T41" fmla="*/ 145 h 223"/>
                <a:gd name="T42" fmla="*/ 4 w 144"/>
                <a:gd name="T43" fmla="*/ 185 h 223"/>
                <a:gd name="T44" fmla="*/ 59 w 144"/>
                <a:gd name="T45" fmla="*/ 223 h 223"/>
                <a:gd name="T46" fmla="*/ 141 w 144"/>
                <a:gd name="T47" fmla="*/ 161 h 223"/>
                <a:gd name="T48" fmla="*/ 95 w 144"/>
                <a:gd name="T49" fmla="*/ 125 h 223"/>
                <a:gd name="T50" fmla="*/ 55 w 144"/>
                <a:gd name="T51" fmla="*/ 126 h 223"/>
                <a:gd name="T52" fmla="*/ 32 w 144"/>
                <a:gd name="T53" fmla="*/ 112 h 223"/>
                <a:gd name="T54" fmla="*/ 47 w 144"/>
                <a:gd name="T55" fmla="*/ 94 h 223"/>
                <a:gd name="T56" fmla="*/ 61 w 144"/>
                <a:gd name="T57" fmla="*/ 95 h 223"/>
                <a:gd name="T58" fmla="*/ 117 w 144"/>
                <a:gd name="T59" fmla="*/ 42 h 223"/>
                <a:gd name="T60" fmla="*/ 116 w 144"/>
                <a:gd name="T61" fmla="*/ 25 h 223"/>
                <a:gd name="T62" fmla="*/ 137 w 144"/>
                <a:gd name="T63" fmla="*/ 25 h 223"/>
                <a:gd name="T64" fmla="*/ 144 w 144"/>
                <a:gd name="T65" fmla="*/ 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223">
                  <a:moveTo>
                    <a:pt x="66" y="85"/>
                  </a:moveTo>
                  <a:cubicBezTo>
                    <a:pt x="50" y="85"/>
                    <a:pt x="36" y="70"/>
                    <a:pt x="36" y="46"/>
                  </a:cubicBezTo>
                  <a:cubicBezTo>
                    <a:pt x="36" y="24"/>
                    <a:pt x="48" y="9"/>
                    <a:pt x="64" y="9"/>
                  </a:cubicBezTo>
                  <a:cubicBezTo>
                    <a:pt x="84" y="9"/>
                    <a:pt x="93" y="28"/>
                    <a:pt x="93" y="51"/>
                  </a:cubicBezTo>
                  <a:cubicBezTo>
                    <a:pt x="93" y="71"/>
                    <a:pt x="84" y="85"/>
                    <a:pt x="66" y="85"/>
                  </a:cubicBezTo>
                  <a:moveTo>
                    <a:pt x="44" y="149"/>
                  </a:moveTo>
                  <a:cubicBezTo>
                    <a:pt x="49" y="146"/>
                    <a:pt x="62" y="145"/>
                    <a:pt x="73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108" y="145"/>
                    <a:pt x="122" y="154"/>
                    <a:pt x="122" y="174"/>
                  </a:cubicBezTo>
                  <a:cubicBezTo>
                    <a:pt x="122" y="193"/>
                    <a:pt x="102" y="209"/>
                    <a:pt x="73" y="209"/>
                  </a:cubicBezTo>
                  <a:cubicBezTo>
                    <a:pt x="43" y="209"/>
                    <a:pt x="29" y="194"/>
                    <a:pt x="29" y="176"/>
                  </a:cubicBezTo>
                  <a:cubicBezTo>
                    <a:pt x="29" y="164"/>
                    <a:pt x="36" y="154"/>
                    <a:pt x="44" y="149"/>
                  </a:cubicBezTo>
                  <a:moveTo>
                    <a:pt x="144" y="18"/>
                  </a:moveTo>
                  <a:cubicBezTo>
                    <a:pt x="144" y="15"/>
                    <a:pt x="141" y="12"/>
                    <a:pt x="137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08" y="12"/>
                    <a:pt x="106" y="11"/>
                    <a:pt x="95" y="6"/>
                  </a:cubicBezTo>
                  <a:cubicBezTo>
                    <a:pt x="87" y="3"/>
                    <a:pt x="76" y="0"/>
                    <a:pt x="63" y="0"/>
                  </a:cubicBezTo>
                  <a:cubicBezTo>
                    <a:pt x="34" y="0"/>
                    <a:pt x="9" y="21"/>
                    <a:pt x="9" y="50"/>
                  </a:cubicBezTo>
                  <a:cubicBezTo>
                    <a:pt x="9" y="71"/>
                    <a:pt x="23" y="85"/>
                    <a:pt x="37" y="91"/>
                  </a:cubicBezTo>
                  <a:cubicBezTo>
                    <a:pt x="37" y="91"/>
                    <a:pt x="8" y="101"/>
                    <a:pt x="8" y="117"/>
                  </a:cubicBezTo>
                  <a:cubicBezTo>
                    <a:pt x="8" y="130"/>
                    <a:pt x="19" y="141"/>
                    <a:pt x="37" y="145"/>
                  </a:cubicBezTo>
                  <a:cubicBezTo>
                    <a:pt x="0" y="161"/>
                    <a:pt x="4" y="185"/>
                    <a:pt x="4" y="185"/>
                  </a:cubicBezTo>
                  <a:cubicBezTo>
                    <a:pt x="4" y="202"/>
                    <a:pt x="18" y="223"/>
                    <a:pt x="59" y="223"/>
                  </a:cubicBezTo>
                  <a:cubicBezTo>
                    <a:pt x="102" y="223"/>
                    <a:pt x="141" y="197"/>
                    <a:pt x="141" y="161"/>
                  </a:cubicBezTo>
                  <a:cubicBezTo>
                    <a:pt x="141" y="128"/>
                    <a:pt x="113" y="125"/>
                    <a:pt x="95" y="125"/>
                  </a:cubicBezTo>
                  <a:cubicBezTo>
                    <a:pt x="80" y="125"/>
                    <a:pt x="67" y="126"/>
                    <a:pt x="55" y="126"/>
                  </a:cubicBezTo>
                  <a:cubicBezTo>
                    <a:pt x="40" y="126"/>
                    <a:pt x="32" y="119"/>
                    <a:pt x="32" y="112"/>
                  </a:cubicBezTo>
                  <a:cubicBezTo>
                    <a:pt x="32" y="102"/>
                    <a:pt x="43" y="96"/>
                    <a:pt x="47" y="94"/>
                  </a:cubicBezTo>
                  <a:cubicBezTo>
                    <a:pt x="51" y="94"/>
                    <a:pt x="55" y="95"/>
                    <a:pt x="61" y="95"/>
                  </a:cubicBezTo>
                  <a:cubicBezTo>
                    <a:pt x="103" y="95"/>
                    <a:pt x="117" y="65"/>
                    <a:pt x="117" y="42"/>
                  </a:cubicBezTo>
                  <a:cubicBezTo>
                    <a:pt x="117" y="37"/>
                    <a:pt x="117" y="31"/>
                    <a:pt x="116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1" y="25"/>
                    <a:pt x="144" y="22"/>
                    <a:pt x="144" y="1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3" name="Freeform 11"/>
            <p:cNvSpPr>
              <a:spLocks noEditPoints="1"/>
            </p:cNvSpPr>
            <p:nvPr userDrawn="1"/>
          </p:nvSpPr>
          <p:spPr bwMode="auto">
            <a:xfrm>
              <a:off x="8196263" y="6454775"/>
              <a:ext cx="36512" cy="44450"/>
            </a:xfrm>
            <a:custGeom>
              <a:avLst/>
              <a:gdLst>
                <a:gd name="T0" fmla="*/ 63 w 114"/>
                <a:gd name="T1" fmla="*/ 10 h 139"/>
                <a:gd name="T2" fmla="*/ 88 w 114"/>
                <a:gd name="T3" fmla="*/ 31 h 139"/>
                <a:gd name="T4" fmla="*/ 88 w 114"/>
                <a:gd name="T5" fmla="*/ 37 h 139"/>
                <a:gd name="T6" fmla="*/ 85 w 114"/>
                <a:gd name="T7" fmla="*/ 40 h 139"/>
                <a:gd name="T8" fmla="*/ 52 w 114"/>
                <a:gd name="T9" fmla="*/ 40 h 139"/>
                <a:gd name="T10" fmla="*/ 28 w 114"/>
                <a:gd name="T11" fmla="*/ 40 h 139"/>
                <a:gd name="T12" fmla="*/ 26 w 114"/>
                <a:gd name="T13" fmla="*/ 38 h 139"/>
                <a:gd name="T14" fmla="*/ 63 w 114"/>
                <a:gd name="T15" fmla="*/ 10 h 139"/>
                <a:gd name="T16" fmla="*/ 113 w 114"/>
                <a:gd name="T17" fmla="*/ 108 h 139"/>
                <a:gd name="T18" fmla="*/ 113 w 114"/>
                <a:gd name="T19" fmla="*/ 108 h 139"/>
                <a:gd name="T20" fmla="*/ 114 w 114"/>
                <a:gd name="T21" fmla="*/ 107 h 139"/>
                <a:gd name="T22" fmla="*/ 110 w 114"/>
                <a:gd name="T23" fmla="*/ 103 h 139"/>
                <a:gd name="T24" fmla="*/ 108 w 114"/>
                <a:gd name="T25" fmla="*/ 104 h 139"/>
                <a:gd name="T26" fmla="*/ 108 w 114"/>
                <a:gd name="T27" fmla="*/ 104 h 139"/>
                <a:gd name="T28" fmla="*/ 77 w 114"/>
                <a:gd name="T29" fmla="*/ 121 h 139"/>
                <a:gd name="T30" fmla="*/ 22 w 114"/>
                <a:gd name="T31" fmla="*/ 59 h 139"/>
                <a:gd name="T32" fmla="*/ 31 w 114"/>
                <a:gd name="T33" fmla="*/ 50 h 139"/>
                <a:gd name="T34" fmla="*/ 92 w 114"/>
                <a:gd name="T35" fmla="*/ 50 h 139"/>
                <a:gd name="T36" fmla="*/ 108 w 114"/>
                <a:gd name="T37" fmla="*/ 50 h 139"/>
                <a:gd name="T38" fmla="*/ 111 w 114"/>
                <a:gd name="T39" fmla="*/ 48 h 139"/>
                <a:gd name="T40" fmla="*/ 112 w 114"/>
                <a:gd name="T41" fmla="*/ 48 h 139"/>
                <a:gd name="T42" fmla="*/ 112 w 114"/>
                <a:gd name="T43" fmla="*/ 47 h 139"/>
                <a:gd name="T44" fmla="*/ 113 w 114"/>
                <a:gd name="T45" fmla="*/ 39 h 139"/>
                <a:gd name="T46" fmla="*/ 66 w 114"/>
                <a:gd name="T47" fmla="*/ 0 h 139"/>
                <a:gd name="T48" fmla="*/ 0 w 114"/>
                <a:gd name="T49" fmla="*/ 74 h 139"/>
                <a:gd name="T50" fmla="*/ 14 w 114"/>
                <a:gd name="T51" fmla="*/ 117 h 139"/>
                <a:gd name="T52" fmla="*/ 62 w 114"/>
                <a:gd name="T53" fmla="*/ 139 h 139"/>
                <a:gd name="T54" fmla="*/ 113 w 114"/>
                <a:gd name="T55" fmla="*/ 109 h 139"/>
                <a:gd name="T56" fmla="*/ 113 w 114"/>
                <a:gd name="T57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39">
                  <a:moveTo>
                    <a:pt x="63" y="10"/>
                  </a:moveTo>
                  <a:cubicBezTo>
                    <a:pt x="82" y="10"/>
                    <a:pt x="88" y="21"/>
                    <a:pt x="88" y="31"/>
                  </a:cubicBezTo>
                  <a:cubicBezTo>
                    <a:pt x="88" y="31"/>
                    <a:pt x="88" y="35"/>
                    <a:pt x="88" y="37"/>
                  </a:cubicBezTo>
                  <a:cubicBezTo>
                    <a:pt x="88" y="40"/>
                    <a:pt x="87" y="40"/>
                    <a:pt x="8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40"/>
                    <a:pt x="26" y="39"/>
                    <a:pt x="26" y="38"/>
                  </a:cubicBezTo>
                  <a:cubicBezTo>
                    <a:pt x="26" y="28"/>
                    <a:pt x="43" y="10"/>
                    <a:pt x="63" y="10"/>
                  </a:cubicBezTo>
                  <a:moveTo>
                    <a:pt x="113" y="108"/>
                  </a:moveTo>
                  <a:cubicBezTo>
                    <a:pt x="113" y="108"/>
                    <a:pt x="113" y="108"/>
                    <a:pt x="113" y="108"/>
                  </a:cubicBezTo>
                  <a:cubicBezTo>
                    <a:pt x="114" y="108"/>
                    <a:pt x="114" y="108"/>
                    <a:pt x="114" y="107"/>
                  </a:cubicBezTo>
                  <a:cubicBezTo>
                    <a:pt x="114" y="105"/>
                    <a:pt x="112" y="103"/>
                    <a:pt x="110" y="103"/>
                  </a:cubicBezTo>
                  <a:cubicBezTo>
                    <a:pt x="109" y="103"/>
                    <a:pt x="108" y="104"/>
                    <a:pt x="108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97" y="117"/>
                    <a:pt x="88" y="121"/>
                    <a:pt x="77" y="121"/>
                  </a:cubicBezTo>
                  <a:cubicBezTo>
                    <a:pt x="42" y="121"/>
                    <a:pt x="22" y="92"/>
                    <a:pt x="22" y="59"/>
                  </a:cubicBezTo>
                  <a:cubicBezTo>
                    <a:pt x="22" y="51"/>
                    <a:pt x="23" y="50"/>
                    <a:pt x="31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0" y="50"/>
                    <a:pt x="111" y="49"/>
                    <a:pt x="111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3" y="46"/>
                    <a:pt x="113" y="43"/>
                    <a:pt x="113" y="39"/>
                  </a:cubicBezTo>
                  <a:cubicBezTo>
                    <a:pt x="113" y="19"/>
                    <a:pt x="95" y="0"/>
                    <a:pt x="66" y="0"/>
                  </a:cubicBezTo>
                  <a:cubicBezTo>
                    <a:pt x="27" y="0"/>
                    <a:pt x="0" y="34"/>
                    <a:pt x="0" y="74"/>
                  </a:cubicBezTo>
                  <a:cubicBezTo>
                    <a:pt x="0" y="89"/>
                    <a:pt x="4" y="104"/>
                    <a:pt x="14" y="117"/>
                  </a:cubicBezTo>
                  <a:cubicBezTo>
                    <a:pt x="23" y="130"/>
                    <a:pt x="40" y="139"/>
                    <a:pt x="62" y="139"/>
                  </a:cubicBezTo>
                  <a:cubicBezTo>
                    <a:pt x="79" y="139"/>
                    <a:pt x="102" y="131"/>
                    <a:pt x="113" y="109"/>
                  </a:cubicBezTo>
                  <a:cubicBezTo>
                    <a:pt x="113" y="109"/>
                    <a:pt x="113" y="109"/>
                    <a:pt x="113" y="10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4" name="Freeform 12"/>
            <p:cNvSpPr>
              <a:spLocks noEditPoints="1"/>
            </p:cNvSpPr>
            <p:nvPr userDrawn="1"/>
          </p:nvSpPr>
          <p:spPr bwMode="auto">
            <a:xfrm>
              <a:off x="8131175" y="6427788"/>
              <a:ext cx="55562" cy="71438"/>
            </a:xfrm>
            <a:custGeom>
              <a:avLst/>
              <a:gdLst>
                <a:gd name="T0" fmla="*/ 88 w 170"/>
                <a:gd name="T1" fmla="*/ 209 h 220"/>
                <a:gd name="T2" fmla="*/ 62 w 170"/>
                <a:gd name="T3" fmla="*/ 200 h 220"/>
                <a:gd name="T4" fmla="*/ 55 w 170"/>
                <a:gd name="T5" fmla="*/ 164 h 220"/>
                <a:gd name="T6" fmla="*/ 55 w 170"/>
                <a:gd name="T7" fmla="*/ 115 h 220"/>
                <a:gd name="T8" fmla="*/ 55 w 170"/>
                <a:gd name="T9" fmla="*/ 107 h 220"/>
                <a:gd name="T10" fmla="*/ 74 w 170"/>
                <a:gd name="T11" fmla="*/ 107 h 220"/>
                <a:gd name="T12" fmla="*/ 140 w 170"/>
                <a:gd name="T13" fmla="*/ 163 h 220"/>
                <a:gd name="T14" fmla="*/ 88 w 170"/>
                <a:gd name="T15" fmla="*/ 209 h 220"/>
                <a:gd name="T16" fmla="*/ 55 w 170"/>
                <a:gd name="T17" fmla="*/ 87 h 220"/>
                <a:gd name="T18" fmla="*/ 55 w 170"/>
                <a:gd name="T19" fmla="*/ 20 h 220"/>
                <a:gd name="T20" fmla="*/ 60 w 170"/>
                <a:gd name="T21" fmla="*/ 12 h 220"/>
                <a:gd name="T22" fmla="*/ 75 w 170"/>
                <a:gd name="T23" fmla="*/ 10 h 220"/>
                <a:gd name="T24" fmla="*/ 124 w 170"/>
                <a:gd name="T25" fmla="*/ 54 h 220"/>
                <a:gd name="T26" fmla="*/ 72 w 170"/>
                <a:gd name="T27" fmla="*/ 97 h 220"/>
                <a:gd name="T28" fmla="*/ 66 w 170"/>
                <a:gd name="T29" fmla="*/ 97 h 220"/>
                <a:gd name="T30" fmla="*/ 55 w 170"/>
                <a:gd name="T31" fmla="*/ 97 h 220"/>
                <a:gd name="T32" fmla="*/ 55 w 170"/>
                <a:gd name="T33" fmla="*/ 87 h 220"/>
                <a:gd name="T34" fmla="*/ 119 w 170"/>
                <a:gd name="T35" fmla="*/ 97 h 220"/>
                <a:gd name="T36" fmla="*/ 153 w 170"/>
                <a:gd name="T37" fmla="*/ 50 h 220"/>
                <a:gd name="T38" fmla="*/ 128 w 170"/>
                <a:gd name="T39" fmla="*/ 9 h 220"/>
                <a:gd name="T40" fmla="*/ 72 w 170"/>
                <a:gd name="T41" fmla="*/ 0 h 220"/>
                <a:gd name="T42" fmla="*/ 4 w 170"/>
                <a:gd name="T43" fmla="*/ 2 h 220"/>
                <a:gd name="T44" fmla="*/ 4 w 170"/>
                <a:gd name="T45" fmla="*/ 2 h 220"/>
                <a:gd name="T46" fmla="*/ 0 w 170"/>
                <a:gd name="T47" fmla="*/ 6 h 220"/>
                <a:gd name="T48" fmla="*/ 4 w 170"/>
                <a:gd name="T49" fmla="*/ 10 h 220"/>
                <a:gd name="T50" fmla="*/ 12 w 170"/>
                <a:gd name="T51" fmla="*/ 11 h 220"/>
                <a:gd name="T52" fmla="*/ 28 w 170"/>
                <a:gd name="T53" fmla="*/ 44 h 220"/>
                <a:gd name="T54" fmla="*/ 28 w 170"/>
                <a:gd name="T55" fmla="*/ 169 h 220"/>
                <a:gd name="T56" fmla="*/ 10 w 170"/>
                <a:gd name="T57" fmla="*/ 210 h 220"/>
                <a:gd name="T58" fmla="*/ 4 w 170"/>
                <a:gd name="T59" fmla="*/ 211 h 220"/>
                <a:gd name="T60" fmla="*/ 4 w 170"/>
                <a:gd name="T61" fmla="*/ 211 h 220"/>
                <a:gd name="T62" fmla="*/ 0 w 170"/>
                <a:gd name="T63" fmla="*/ 215 h 220"/>
                <a:gd name="T64" fmla="*/ 4 w 170"/>
                <a:gd name="T65" fmla="*/ 220 h 220"/>
                <a:gd name="T66" fmla="*/ 4 w 170"/>
                <a:gd name="T67" fmla="*/ 220 h 220"/>
                <a:gd name="T68" fmla="*/ 4 w 170"/>
                <a:gd name="T69" fmla="*/ 220 h 220"/>
                <a:gd name="T70" fmla="*/ 82 w 170"/>
                <a:gd name="T71" fmla="*/ 220 h 220"/>
                <a:gd name="T72" fmla="*/ 170 w 170"/>
                <a:gd name="T73" fmla="*/ 155 h 220"/>
                <a:gd name="T74" fmla="*/ 119 w 170"/>
                <a:gd name="T75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20">
                  <a:moveTo>
                    <a:pt x="88" y="209"/>
                  </a:moveTo>
                  <a:cubicBezTo>
                    <a:pt x="78" y="209"/>
                    <a:pt x="68" y="208"/>
                    <a:pt x="62" y="200"/>
                  </a:cubicBezTo>
                  <a:cubicBezTo>
                    <a:pt x="56" y="193"/>
                    <a:pt x="55" y="176"/>
                    <a:pt x="55" y="164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127" y="107"/>
                    <a:pt x="140" y="137"/>
                    <a:pt x="140" y="163"/>
                  </a:cubicBezTo>
                  <a:cubicBezTo>
                    <a:pt x="140" y="196"/>
                    <a:pt x="117" y="209"/>
                    <a:pt x="88" y="209"/>
                  </a:cubicBezTo>
                  <a:moveTo>
                    <a:pt x="55" y="87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5" y="15"/>
                    <a:pt x="56" y="13"/>
                    <a:pt x="60" y="12"/>
                  </a:cubicBezTo>
                  <a:cubicBezTo>
                    <a:pt x="63" y="11"/>
                    <a:pt x="68" y="10"/>
                    <a:pt x="75" y="10"/>
                  </a:cubicBezTo>
                  <a:cubicBezTo>
                    <a:pt x="100" y="10"/>
                    <a:pt x="124" y="22"/>
                    <a:pt x="124" y="54"/>
                  </a:cubicBezTo>
                  <a:cubicBezTo>
                    <a:pt x="124" y="85"/>
                    <a:pt x="106" y="95"/>
                    <a:pt x="72" y="97"/>
                  </a:cubicBezTo>
                  <a:cubicBezTo>
                    <a:pt x="70" y="97"/>
                    <a:pt x="68" y="97"/>
                    <a:pt x="66" y="97"/>
                  </a:cubicBezTo>
                  <a:cubicBezTo>
                    <a:pt x="55" y="97"/>
                    <a:pt x="55" y="97"/>
                    <a:pt x="55" y="97"/>
                  </a:cubicBezTo>
                  <a:lnTo>
                    <a:pt x="55" y="87"/>
                  </a:lnTo>
                  <a:close/>
                  <a:moveTo>
                    <a:pt x="119" y="97"/>
                  </a:moveTo>
                  <a:cubicBezTo>
                    <a:pt x="138" y="88"/>
                    <a:pt x="153" y="73"/>
                    <a:pt x="153" y="50"/>
                  </a:cubicBezTo>
                  <a:cubicBezTo>
                    <a:pt x="153" y="29"/>
                    <a:pt x="142" y="16"/>
                    <a:pt x="128" y="9"/>
                  </a:cubicBezTo>
                  <a:cubicBezTo>
                    <a:pt x="113" y="1"/>
                    <a:pt x="93" y="0"/>
                    <a:pt x="72" y="0"/>
                  </a:cubicBezTo>
                  <a:cubicBezTo>
                    <a:pt x="43" y="0"/>
                    <a:pt x="21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0" y="9"/>
                    <a:pt x="2" y="10"/>
                    <a:pt x="4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7" y="12"/>
                    <a:pt x="28" y="19"/>
                    <a:pt x="28" y="44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204"/>
                    <a:pt x="27" y="207"/>
                    <a:pt x="10" y="210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2" y="211"/>
                    <a:pt x="0" y="213"/>
                    <a:pt x="0" y="215"/>
                  </a:cubicBezTo>
                  <a:cubicBezTo>
                    <a:pt x="0" y="218"/>
                    <a:pt x="2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82" y="220"/>
                    <a:pt x="82" y="220"/>
                    <a:pt x="82" y="220"/>
                  </a:cubicBezTo>
                  <a:cubicBezTo>
                    <a:pt x="141" y="220"/>
                    <a:pt x="170" y="194"/>
                    <a:pt x="170" y="155"/>
                  </a:cubicBezTo>
                  <a:cubicBezTo>
                    <a:pt x="170" y="120"/>
                    <a:pt x="137" y="100"/>
                    <a:pt x="119" y="9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5" name="Freeform 13"/>
            <p:cNvSpPr>
              <a:spLocks/>
            </p:cNvSpPr>
            <p:nvPr userDrawn="1"/>
          </p:nvSpPr>
          <p:spPr bwMode="auto">
            <a:xfrm>
              <a:off x="8348663" y="6453188"/>
              <a:ext cx="31750" cy="46038"/>
            </a:xfrm>
            <a:custGeom>
              <a:avLst/>
              <a:gdLst>
                <a:gd name="T0" fmla="*/ 83 w 98"/>
                <a:gd name="T1" fmla="*/ 5 h 141"/>
                <a:gd name="T2" fmla="*/ 46 w 98"/>
                <a:gd name="T3" fmla="*/ 26 h 141"/>
                <a:gd name="T4" fmla="*/ 46 w 98"/>
                <a:gd name="T5" fmla="*/ 3 h 141"/>
                <a:gd name="T6" fmla="*/ 46 w 98"/>
                <a:gd name="T7" fmla="*/ 2 h 141"/>
                <a:gd name="T8" fmla="*/ 46 w 98"/>
                <a:gd name="T9" fmla="*/ 2 h 141"/>
                <a:gd name="T10" fmla="*/ 43 w 98"/>
                <a:gd name="T11" fmla="*/ 0 h 141"/>
                <a:gd name="T12" fmla="*/ 42 w 98"/>
                <a:gd name="T13" fmla="*/ 0 h 141"/>
                <a:gd name="T14" fmla="*/ 42 w 98"/>
                <a:gd name="T15" fmla="*/ 0 h 141"/>
                <a:gd name="T16" fmla="*/ 10 w 98"/>
                <a:gd name="T17" fmla="*/ 16 h 141"/>
                <a:gd name="T18" fmla="*/ 10 w 98"/>
                <a:gd name="T19" fmla="*/ 16 h 141"/>
                <a:gd name="T20" fmla="*/ 8 w 98"/>
                <a:gd name="T21" fmla="*/ 20 h 141"/>
                <a:gd name="T22" fmla="*/ 11 w 98"/>
                <a:gd name="T23" fmla="*/ 23 h 141"/>
                <a:gd name="T24" fmla="*/ 21 w 98"/>
                <a:gd name="T25" fmla="*/ 45 h 141"/>
                <a:gd name="T26" fmla="*/ 21 w 98"/>
                <a:gd name="T27" fmla="*/ 103 h 141"/>
                <a:gd name="T28" fmla="*/ 9 w 98"/>
                <a:gd name="T29" fmla="*/ 131 h 141"/>
                <a:gd name="T30" fmla="*/ 4 w 98"/>
                <a:gd name="T31" fmla="*/ 132 h 141"/>
                <a:gd name="T32" fmla="*/ 0 w 98"/>
                <a:gd name="T33" fmla="*/ 136 h 141"/>
                <a:gd name="T34" fmla="*/ 5 w 98"/>
                <a:gd name="T35" fmla="*/ 141 h 141"/>
                <a:gd name="T36" fmla="*/ 28 w 98"/>
                <a:gd name="T37" fmla="*/ 141 h 141"/>
                <a:gd name="T38" fmla="*/ 42 w 98"/>
                <a:gd name="T39" fmla="*/ 141 h 141"/>
                <a:gd name="T40" fmla="*/ 66 w 98"/>
                <a:gd name="T41" fmla="*/ 141 h 141"/>
                <a:gd name="T42" fmla="*/ 71 w 98"/>
                <a:gd name="T43" fmla="*/ 136 h 141"/>
                <a:gd name="T44" fmla="*/ 67 w 98"/>
                <a:gd name="T45" fmla="*/ 132 h 141"/>
                <a:gd name="T46" fmla="*/ 62 w 98"/>
                <a:gd name="T47" fmla="*/ 131 h 141"/>
                <a:gd name="T48" fmla="*/ 51 w 98"/>
                <a:gd name="T49" fmla="*/ 129 h 141"/>
                <a:gd name="T50" fmla="*/ 46 w 98"/>
                <a:gd name="T51" fmla="*/ 103 h 141"/>
                <a:gd name="T52" fmla="*/ 46 w 98"/>
                <a:gd name="T53" fmla="*/ 58 h 141"/>
                <a:gd name="T54" fmla="*/ 50 w 98"/>
                <a:gd name="T55" fmla="*/ 32 h 141"/>
                <a:gd name="T56" fmla="*/ 62 w 98"/>
                <a:gd name="T57" fmla="*/ 26 h 141"/>
                <a:gd name="T58" fmla="*/ 76 w 98"/>
                <a:gd name="T59" fmla="*/ 31 h 141"/>
                <a:gd name="T60" fmla="*/ 84 w 98"/>
                <a:gd name="T61" fmla="*/ 33 h 141"/>
                <a:gd name="T62" fmla="*/ 98 w 98"/>
                <a:gd name="T63" fmla="*/ 18 h 141"/>
                <a:gd name="T64" fmla="*/ 83 w 98"/>
                <a:gd name="T6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41">
                  <a:moveTo>
                    <a:pt x="83" y="5"/>
                  </a:moveTo>
                  <a:cubicBezTo>
                    <a:pt x="71" y="5"/>
                    <a:pt x="57" y="16"/>
                    <a:pt x="46" y="26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20" y="29"/>
                    <a:pt x="21" y="32"/>
                    <a:pt x="21" y="45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126"/>
                    <a:pt x="21" y="129"/>
                    <a:pt x="9" y="131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2" y="132"/>
                    <a:pt x="0" y="134"/>
                    <a:pt x="0" y="136"/>
                  </a:cubicBezTo>
                  <a:cubicBezTo>
                    <a:pt x="0" y="139"/>
                    <a:pt x="2" y="141"/>
                    <a:pt x="5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9" y="141"/>
                    <a:pt x="71" y="139"/>
                    <a:pt x="71" y="136"/>
                  </a:cubicBezTo>
                  <a:cubicBezTo>
                    <a:pt x="71" y="134"/>
                    <a:pt x="69" y="132"/>
                    <a:pt x="67" y="132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9" y="131"/>
                    <a:pt x="53" y="130"/>
                    <a:pt x="51" y="129"/>
                  </a:cubicBezTo>
                  <a:cubicBezTo>
                    <a:pt x="46" y="126"/>
                    <a:pt x="46" y="120"/>
                    <a:pt x="46" y="103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6"/>
                    <a:pt x="47" y="37"/>
                    <a:pt x="50" y="32"/>
                  </a:cubicBezTo>
                  <a:cubicBezTo>
                    <a:pt x="53" y="29"/>
                    <a:pt x="56" y="26"/>
                    <a:pt x="62" y="26"/>
                  </a:cubicBezTo>
                  <a:cubicBezTo>
                    <a:pt x="66" y="26"/>
                    <a:pt x="71" y="28"/>
                    <a:pt x="76" y="31"/>
                  </a:cubicBezTo>
                  <a:cubicBezTo>
                    <a:pt x="79" y="32"/>
                    <a:pt x="80" y="33"/>
                    <a:pt x="84" y="33"/>
                  </a:cubicBezTo>
                  <a:cubicBezTo>
                    <a:pt x="89" y="33"/>
                    <a:pt x="98" y="29"/>
                    <a:pt x="98" y="18"/>
                  </a:cubicBezTo>
                  <a:cubicBezTo>
                    <a:pt x="98" y="10"/>
                    <a:pt x="91" y="5"/>
                    <a:pt x="83" y="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6" name="Freeform 14"/>
            <p:cNvSpPr>
              <a:spLocks/>
            </p:cNvSpPr>
            <p:nvPr userDrawn="1"/>
          </p:nvSpPr>
          <p:spPr bwMode="auto">
            <a:xfrm>
              <a:off x="8388350" y="6432550"/>
              <a:ext cx="11112" cy="11113"/>
            </a:xfrm>
            <a:custGeom>
              <a:avLst/>
              <a:gdLst>
                <a:gd name="T0" fmla="*/ 17 w 34"/>
                <a:gd name="T1" fmla="*/ 34 h 34"/>
                <a:gd name="T2" fmla="*/ 34 w 34"/>
                <a:gd name="T3" fmla="*/ 17 h 34"/>
                <a:gd name="T4" fmla="*/ 18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26" y="34"/>
                    <a:pt x="34" y="29"/>
                    <a:pt x="34" y="17"/>
                  </a:cubicBezTo>
                  <a:cubicBezTo>
                    <a:pt x="34" y="7"/>
                    <a:pt x="28" y="0"/>
                    <a:pt x="18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6"/>
                    <a:pt x="6" y="34"/>
                    <a:pt x="17" y="3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7" name="Freeform 15"/>
            <p:cNvSpPr>
              <a:spLocks/>
            </p:cNvSpPr>
            <p:nvPr userDrawn="1"/>
          </p:nvSpPr>
          <p:spPr bwMode="auto">
            <a:xfrm>
              <a:off x="8383588" y="6453188"/>
              <a:ext cx="22225" cy="46038"/>
            </a:xfrm>
            <a:custGeom>
              <a:avLst/>
              <a:gdLst>
                <a:gd name="T0" fmla="*/ 62 w 66"/>
                <a:gd name="T1" fmla="*/ 130 h 139"/>
                <a:gd name="T2" fmla="*/ 62 w 66"/>
                <a:gd name="T3" fmla="*/ 130 h 139"/>
                <a:gd name="T4" fmla="*/ 58 w 66"/>
                <a:gd name="T5" fmla="*/ 129 h 139"/>
                <a:gd name="T6" fmla="*/ 45 w 66"/>
                <a:gd name="T7" fmla="*/ 101 h 139"/>
                <a:gd name="T8" fmla="*/ 45 w 66"/>
                <a:gd name="T9" fmla="*/ 70 h 139"/>
                <a:gd name="T10" fmla="*/ 45 w 66"/>
                <a:gd name="T11" fmla="*/ 3 h 139"/>
                <a:gd name="T12" fmla="*/ 42 w 66"/>
                <a:gd name="T13" fmla="*/ 0 h 139"/>
                <a:gd name="T14" fmla="*/ 40 w 66"/>
                <a:gd name="T15" fmla="*/ 0 h 139"/>
                <a:gd name="T16" fmla="*/ 10 w 66"/>
                <a:gd name="T17" fmla="*/ 14 h 139"/>
                <a:gd name="T18" fmla="*/ 10 w 66"/>
                <a:gd name="T19" fmla="*/ 14 h 139"/>
                <a:gd name="T20" fmla="*/ 10 w 66"/>
                <a:gd name="T21" fmla="*/ 14 h 139"/>
                <a:gd name="T22" fmla="*/ 8 w 66"/>
                <a:gd name="T23" fmla="*/ 17 h 139"/>
                <a:gd name="T24" fmla="*/ 10 w 66"/>
                <a:gd name="T25" fmla="*/ 21 h 139"/>
                <a:gd name="T26" fmla="*/ 21 w 66"/>
                <a:gd name="T27" fmla="*/ 43 h 139"/>
                <a:gd name="T28" fmla="*/ 21 w 66"/>
                <a:gd name="T29" fmla="*/ 70 h 139"/>
                <a:gd name="T30" fmla="*/ 21 w 66"/>
                <a:gd name="T31" fmla="*/ 101 h 139"/>
                <a:gd name="T32" fmla="*/ 8 w 66"/>
                <a:gd name="T33" fmla="*/ 129 h 139"/>
                <a:gd name="T34" fmla="*/ 4 w 66"/>
                <a:gd name="T35" fmla="*/ 130 h 139"/>
                <a:gd name="T36" fmla="*/ 0 w 66"/>
                <a:gd name="T37" fmla="*/ 134 h 139"/>
                <a:gd name="T38" fmla="*/ 4 w 66"/>
                <a:gd name="T39" fmla="*/ 139 h 139"/>
                <a:gd name="T40" fmla="*/ 28 w 66"/>
                <a:gd name="T41" fmla="*/ 139 h 139"/>
                <a:gd name="T42" fmla="*/ 42 w 66"/>
                <a:gd name="T43" fmla="*/ 139 h 139"/>
                <a:gd name="T44" fmla="*/ 62 w 66"/>
                <a:gd name="T45" fmla="*/ 139 h 139"/>
                <a:gd name="T46" fmla="*/ 66 w 66"/>
                <a:gd name="T47" fmla="*/ 134 h 139"/>
                <a:gd name="T48" fmla="*/ 62 w 66"/>
                <a:gd name="T4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39">
                  <a:moveTo>
                    <a:pt x="62" y="130"/>
                  </a:moveTo>
                  <a:cubicBezTo>
                    <a:pt x="62" y="130"/>
                    <a:pt x="62" y="130"/>
                    <a:pt x="62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46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9" y="27"/>
                    <a:pt x="21" y="30"/>
                    <a:pt x="21" y="43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24"/>
                    <a:pt x="20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4" y="130"/>
                    <a:pt x="62" y="13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8" name="Freeform 16"/>
            <p:cNvSpPr>
              <a:spLocks/>
            </p:cNvSpPr>
            <p:nvPr userDrawn="1"/>
          </p:nvSpPr>
          <p:spPr bwMode="auto">
            <a:xfrm>
              <a:off x="8466138" y="6432550"/>
              <a:ext cx="11112" cy="11113"/>
            </a:xfrm>
            <a:custGeom>
              <a:avLst/>
              <a:gdLst>
                <a:gd name="T0" fmla="*/ 16 w 34"/>
                <a:gd name="T1" fmla="*/ 34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6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6" y="34"/>
                  </a:moveTo>
                  <a:cubicBezTo>
                    <a:pt x="26" y="34"/>
                    <a:pt x="34" y="29"/>
                    <a:pt x="34" y="17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7" y="0"/>
                    <a:pt x="0" y="6"/>
                    <a:pt x="0" y="17"/>
                  </a:cubicBezTo>
                  <a:cubicBezTo>
                    <a:pt x="0" y="26"/>
                    <a:pt x="6" y="34"/>
                    <a:pt x="16" y="3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9" name="Freeform 17"/>
            <p:cNvSpPr>
              <a:spLocks/>
            </p:cNvSpPr>
            <p:nvPr userDrawn="1"/>
          </p:nvSpPr>
          <p:spPr bwMode="auto">
            <a:xfrm>
              <a:off x="8461375" y="6453188"/>
              <a:ext cx="22225" cy="46038"/>
            </a:xfrm>
            <a:custGeom>
              <a:avLst/>
              <a:gdLst>
                <a:gd name="T0" fmla="*/ 62 w 66"/>
                <a:gd name="T1" fmla="*/ 130 h 139"/>
                <a:gd name="T2" fmla="*/ 62 w 66"/>
                <a:gd name="T3" fmla="*/ 130 h 139"/>
                <a:gd name="T4" fmla="*/ 57 w 66"/>
                <a:gd name="T5" fmla="*/ 129 h 139"/>
                <a:gd name="T6" fmla="*/ 45 w 66"/>
                <a:gd name="T7" fmla="*/ 101 h 139"/>
                <a:gd name="T8" fmla="*/ 45 w 66"/>
                <a:gd name="T9" fmla="*/ 70 h 139"/>
                <a:gd name="T10" fmla="*/ 45 w 66"/>
                <a:gd name="T11" fmla="*/ 3 h 139"/>
                <a:gd name="T12" fmla="*/ 41 w 66"/>
                <a:gd name="T13" fmla="*/ 0 h 139"/>
                <a:gd name="T14" fmla="*/ 40 w 66"/>
                <a:gd name="T15" fmla="*/ 0 h 139"/>
                <a:gd name="T16" fmla="*/ 10 w 66"/>
                <a:gd name="T17" fmla="*/ 14 h 139"/>
                <a:gd name="T18" fmla="*/ 10 w 66"/>
                <a:gd name="T19" fmla="*/ 14 h 139"/>
                <a:gd name="T20" fmla="*/ 10 w 66"/>
                <a:gd name="T21" fmla="*/ 14 h 139"/>
                <a:gd name="T22" fmla="*/ 10 w 66"/>
                <a:gd name="T23" fmla="*/ 14 h 139"/>
                <a:gd name="T24" fmla="*/ 8 w 66"/>
                <a:gd name="T25" fmla="*/ 17 h 139"/>
                <a:gd name="T26" fmla="*/ 9 w 66"/>
                <a:gd name="T27" fmla="*/ 21 h 139"/>
                <a:gd name="T28" fmla="*/ 20 w 66"/>
                <a:gd name="T29" fmla="*/ 43 h 139"/>
                <a:gd name="T30" fmla="*/ 20 w 66"/>
                <a:gd name="T31" fmla="*/ 70 h 139"/>
                <a:gd name="T32" fmla="*/ 20 w 66"/>
                <a:gd name="T33" fmla="*/ 101 h 139"/>
                <a:gd name="T34" fmla="*/ 8 w 66"/>
                <a:gd name="T35" fmla="*/ 129 h 139"/>
                <a:gd name="T36" fmla="*/ 4 w 66"/>
                <a:gd name="T37" fmla="*/ 130 h 139"/>
                <a:gd name="T38" fmla="*/ 0 w 66"/>
                <a:gd name="T39" fmla="*/ 134 h 139"/>
                <a:gd name="T40" fmla="*/ 4 w 66"/>
                <a:gd name="T41" fmla="*/ 139 h 139"/>
                <a:gd name="T42" fmla="*/ 27 w 66"/>
                <a:gd name="T43" fmla="*/ 139 h 139"/>
                <a:gd name="T44" fmla="*/ 41 w 66"/>
                <a:gd name="T45" fmla="*/ 139 h 139"/>
                <a:gd name="T46" fmla="*/ 62 w 66"/>
                <a:gd name="T47" fmla="*/ 139 h 139"/>
                <a:gd name="T48" fmla="*/ 66 w 66"/>
                <a:gd name="T49" fmla="*/ 134 h 139"/>
                <a:gd name="T50" fmla="*/ 62 w 66"/>
                <a:gd name="T51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139">
                  <a:moveTo>
                    <a:pt x="62" y="130"/>
                  </a:moveTo>
                  <a:cubicBezTo>
                    <a:pt x="62" y="130"/>
                    <a:pt x="62" y="130"/>
                    <a:pt x="62" y="130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45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3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9"/>
                    <a:pt x="8" y="20"/>
                    <a:pt x="9" y="21"/>
                  </a:cubicBezTo>
                  <a:cubicBezTo>
                    <a:pt x="18" y="27"/>
                    <a:pt x="20" y="30"/>
                    <a:pt x="20" y="4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24"/>
                    <a:pt x="20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1" y="130"/>
                    <a:pt x="0" y="132"/>
                    <a:pt x="0" y="134"/>
                  </a:cubicBezTo>
                  <a:cubicBezTo>
                    <a:pt x="0" y="137"/>
                    <a:pt x="1" y="139"/>
                    <a:pt x="4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4" y="130"/>
                    <a:pt x="62" y="13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0" name="Freeform 18"/>
            <p:cNvSpPr>
              <a:spLocks/>
            </p:cNvSpPr>
            <p:nvPr userDrawn="1"/>
          </p:nvSpPr>
          <p:spPr bwMode="auto">
            <a:xfrm>
              <a:off x="8586788" y="6421438"/>
              <a:ext cx="20637" cy="77788"/>
            </a:xfrm>
            <a:custGeom>
              <a:avLst/>
              <a:gdLst>
                <a:gd name="T0" fmla="*/ 62 w 66"/>
                <a:gd name="T1" fmla="*/ 229 h 238"/>
                <a:gd name="T2" fmla="*/ 62 w 66"/>
                <a:gd name="T3" fmla="*/ 229 h 238"/>
                <a:gd name="T4" fmla="*/ 58 w 66"/>
                <a:gd name="T5" fmla="*/ 228 h 238"/>
                <a:gd name="T6" fmla="*/ 45 w 66"/>
                <a:gd name="T7" fmla="*/ 200 h 238"/>
                <a:gd name="T8" fmla="*/ 45 w 66"/>
                <a:gd name="T9" fmla="*/ 169 h 238"/>
                <a:gd name="T10" fmla="*/ 45 w 66"/>
                <a:gd name="T11" fmla="*/ 4 h 238"/>
                <a:gd name="T12" fmla="*/ 41 w 66"/>
                <a:gd name="T13" fmla="*/ 0 h 238"/>
                <a:gd name="T14" fmla="*/ 40 w 66"/>
                <a:gd name="T15" fmla="*/ 1 h 238"/>
                <a:gd name="T16" fmla="*/ 10 w 66"/>
                <a:gd name="T17" fmla="*/ 15 h 238"/>
                <a:gd name="T18" fmla="*/ 10 w 66"/>
                <a:gd name="T19" fmla="*/ 15 h 238"/>
                <a:gd name="T20" fmla="*/ 10 w 66"/>
                <a:gd name="T21" fmla="*/ 15 h 238"/>
                <a:gd name="T22" fmla="*/ 8 w 66"/>
                <a:gd name="T23" fmla="*/ 18 h 238"/>
                <a:gd name="T24" fmla="*/ 9 w 66"/>
                <a:gd name="T25" fmla="*/ 21 h 238"/>
                <a:gd name="T26" fmla="*/ 21 w 66"/>
                <a:gd name="T27" fmla="*/ 43 h 238"/>
                <a:gd name="T28" fmla="*/ 21 w 66"/>
                <a:gd name="T29" fmla="*/ 169 h 238"/>
                <a:gd name="T30" fmla="*/ 21 w 66"/>
                <a:gd name="T31" fmla="*/ 200 h 238"/>
                <a:gd name="T32" fmla="*/ 8 w 66"/>
                <a:gd name="T33" fmla="*/ 228 h 238"/>
                <a:gd name="T34" fmla="*/ 4 w 66"/>
                <a:gd name="T35" fmla="*/ 229 h 238"/>
                <a:gd name="T36" fmla="*/ 0 w 66"/>
                <a:gd name="T37" fmla="*/ 233 h 238"/>
                <a:gd name="T38" fmla="*/ 4 w 66"/>
                <a:gd name="T39" fmla="*/ 238 h 238"/>
                <a:gd name="T40" fmla="*/ 27 w 66"/>
                <a:gd name="T41" fmla="*/ 238 h 238"/>
                <a:gd name="T42" fmla="*/ 42 w 66"/>
                <a:gd name="T43" fmla="*/ 238 h 238"/>
                <a:gd name="T44" fmla="*/ 62 w 66"/>
                <a:gd name="T45" fmla="*/ 238 h 238"/>
                <a:gd name="T46" fmla="*/ 66 w 66"/>
                <a:gd name="T47" fmla="*/ 233 h 238"/>
                <a:gd name="T48" fmla="*/ 62 w 66"/>
                <a:gd name="T49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238">
                  <a:moveTo>
                    <a:pt x="62" y="229"/>
                  </a:moveTo>
                  <a:cubicBezTo>
                    <a:pt x="62" y="229"/>
                    <a:pt x="62" y="229"/>
                    <a:pt x="62" y="229"/>
                  </a:cubicBezTo>
                  <a:cubicBezTo>
                    <a:pt x="58" y="228"/>
                    <a:pt x="58" y="228"/>
                    <a:pt x="58" y="228"/>
                  </a:cubicBezTo>
                  <a:cubicBezTo>
                    <a:pt x="45" y="226"/>
                    <a:pt x="45" y="223"/>
                    <a:pt x="45" y="20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41" y="0"/>
                    <a:pt x="40" y="1"/>
                    <a:pt x="40" y="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7"/>
                    <a:pt x="8" y="18"/>
                  </a:cubicBezTo>
                  <a:cubicBezTo>
                    <a:pt x="8" y="20"/>
                    <a:pt x="8" y="21"/>
                    <a:pt x="9" y="21"/>
                  </a:cubicBezTo>
                  <a:cubicBezTo>
                    <a:pt x="18" y="27"/>
                    <a:pt x="21" y="31"/>
                    <a:pt x="21" y="43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223"/>
                    <a:pt x="20" y="226"/>
                    <a:pt x="8" y="228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1" y="229"/>
                    <a:pt x="0" y="231"/>
                    <a:pt x="0" y="233"/>
                  </a:cubicBezTo>
                  <a:cubicBezTo>
                    <a:pt x="0" y="236"/>
                    <a:pt x="2" y="238"/>
                    <a:pt x="4" y="238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62" y="238"/>
                    <a:pt x="62" y="238"/>
                    <a:pt x="62" y="238"/>
                  </a:cubicBezTo>
                  <a:cubicBezTo>
                    <a:pt x="64" y="238"/>
                    <a:pt x="66" y="236"/>
                    <a:pt x="66" y="233"/>
                  </a:cubicBezTo>
                  <a:cubicBezTo>
                    <a:pt x="66" y="231"/>
                    <a:pt x="64" y="229"/>
                    <a:pt x="62" y="2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1" name="Freeform 19"/>
            <p:cNvSpPr>
              <a:spLocks/>
            </p:cNvSpPr>
            <p:nvPr userDrawn="1"/>
          </p:nvSpPr>
          <p:spPr bwMode="auto">
            <a:xfrm>
              <a:off x="8488363" y="6453188"/>
              <a:ext cx="49212" cy="46038"/>
            </a:xfrm>
            <a:custGeom>
              <a:avLst/>
              <a:gdLst>
                <a:gd name="T0" fmla="*/ 151 w 155"/>
                <a:gd name="T1" fmla="*/ 130 h 139"/>
                <a:gd name="T2" fmla="*/ 151 w 155"/>
                <a:gd name="T3" fmla="*/ 130 h 139"/>
                <a:gd name="T4" fmla="*/ 146 w 155"/>
                <a:gd name="T5" fmla="*/ 129 h 139"/>
                <a:gd name="T6" fmla="*/ 134 w 155"/>
                <a:gd name="T7" fmla="*/ 101 h 139"/>
                <a:gd name="T8" fmla="*/ 134 w 155"/>
                <a:gd name="T9" fmla="*/ 44 h 139"/>
                <a:gd name="T10" fmla="*/ 95 w 155"/>
                <a:gd name="T11" fmla="*/ 3 h 139"/>
                <a:gd name="T12" fmla="*/ 45 w 155"/>
                <a:gd name="T13" fmla="*/ 21 h 139"/>
                <a:gd name="T14" fmla="*/ 45 w 155"/>
                <a:gd name="T15" fmla="*/ 3 h 139"/>
                <a:gd name="T16" fmla="*/ 42 w 155"/>
                <a:gd name="T17" fmla="*/ 0 h 139"/>
                <a:gd name="T18" fmla="*/ 40 w 155"/>
                <a:gd name="T19" fmla="*/ 0 h 139"/>
                <a:gd name="T20" fmla="*/ 10 w 155"/>
                <a:gd name="T21" fmla="*/ 14 h 139"/>
                <a:gd name="T22" fmla="*/ 10 w 155"/>
                <a:gd name="T23" fmla="*/ 14 h 139"/>
                <a:gd name="T24" fmla="*/ 10 w 155"/>
                <a:gd name="T25" fmla="*/ 14 h 139"/>
                <a:gd name="T26" fmla="*/ 10 w 155"/>
                <a:gd name="T27" fmla="*/ 14 h 139"/>
                <a:gd name="T28" fmla="*/ 8 w 155"/>
                <a:gd name="T29" fmla="*/ 17 h 139"/>
                <a:gd name="T30" fmla="*/ 10 w 155"/>
                <a:gd name="T31" fmla="*/ 21 h 139"/>
                <a:gd name="T32" fmla="*/ 21 w 155"/>
                <a:gd name="T33" fmla="*/ 43 h 139"/>
                <a:gd name="T34" fmla="*/ 21 w 155"/>
                <a:gd name="T35" fmla="*/ 101 h 139"/>
                <a:gd name="T36" fmla="*/ 8 w 155"/>
                <a:gd name="T37" fmla="*/ 129 h 139"/>
                <a:gd name="T38" fmla="*/ 4 w 155"/>
                <a:gd name="T39" fmla="*/ 130 h 139"/>
                <a:gd name="T40" fmla="*/ 0 w 155"/>
                <a:gd name="T41" fmla="*/ 134 h 139"/>
                <a:gd name="T42" fmla="*/ 4 w 155"/>
                <a:gd name="T43" fmla="*/ 139 h 139"/>
                <a:gd name="T44" fmla="*/ 28 w 155"/>
                <a:gd name="T45" fmla="*/ 139 h 139"/>
                <a:gd name="T46" fmla="*/ 42 w 155"/>
                <a:gd name="T47" fmla="*/ 139 h 139"/>
                <a:gd name="T48" fmla="*/ 62 w 155"/>
                <a:gd name="T49" fmla="*/ 139 h 139"/>
                <a:gd name="T50" fmla="*/ 66 w 155"/>
                <a:gd name="T51" fmla="*/ 134 h 139"/>
                <a:gd name="T52" fmla="*/ 62 w 155"/>
                <a:gd name="T53" fmla="*/ 130 h 139"/>
                <a:gd name="T54" fmla="*/ 58 w 155"/>
                <a:gd name="T55" fmla="*/ 129 h 139"/>
                <a:gd name="T56" fmla="*/ 45 w 155"/>
                <a:gd name="T57" fmla="*/ 101 h 139"/>
                <a:gd name="T58" fmla="*/ 45 w 155"/>
                <a:gd name="T59" fmla="*/ 70 h 139"/>
                <a:gd name="T60" fmla="*/ 45 w 155"/>
                <a:gd name="T61" fmla="*/ 50 h 139"/>
                <a:gd name="T62" fmla="*/ 50 w 155"/>
                <a:gd name="T63" fmla="*/ 30 h 139"/>
                <a:gd name="T64" fmla="*/ 78 w 155"/>
                <a:gd name="T65" fmla="*/ 19 h 139"/>
                <a:gd name="T66" fmla="*/ 110 w 155"/>
                <a:gd name="T67" fmla="*/ 51 h 139"/>
                <a:gd name="T68" fmla="*/ 110 w 155"/>
                <a:gd name="T69" fmla="*/ 70 h 139"/>
                <a:gd name="T70" fmla="*/ 110 w 155"/>
                <a:gd name="T71" fmla="*/ 101 h 139"/>
                <a:gd name="T72" fmla="*/ 97 w 155"/>
                <a:gd name="T73" fmla="*/ 129 h 139"/>
                <a:gd name="T74" fmla="*/ 93 w 155"/>
                <a:gd name="T75" fmla="*/ 130 h 139"/>
                <a:gd name="T76" fmla="*/ 89 w 155"/>
                <a:gd name="T77" fmla="*/ 134 h 139"/>
                <a:gd name="T78" fmla="*/ 93 w 155"/>
                <a:gd name="T79" fmla="*/ 139 h 139"/>
                <a:gd name="T80" fmla="*/ 116 w 155"/>
                <a:gd name="T81" fmla="*/ 139 h 139"/>
                <a:gd name="T82" fmla="*/ 130 w 155"/>
                <a:gd name="T83" fmla="*/ 139 h 139"/>
                <a:gd name="T84" fmla="*/ 151 w 155"/>
                <a:gd name="T85" fmla="*/ 139 h 139"/>
                <a:gd name="T86" fmla="*/ 155 w 155"/>
                <a:gd name="T87" fmla="*/ 134 h 139"/>
                <a:gd name="T88" fmla="*/ 151 w 155"/>
                <a:gd name="T8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39">
                  <a:moveTo>
                    <a:pt x="151" y="130"/>
                  </a:moveTo>
                  <a:cubicBezTo>
                    <a:pt x="151" y="130"/>
                    <a:pt x="151" y="130"/>
                    <a:pt x="151" y="130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4" y="127"/>
                    <a:pt x="134" y="124"/>
                    <a:pt x="134" y="101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22"/>
                    <a:pt x="123" y="3"/>
                    <a:pt x="95" y="3"/>
                  </a:cubicBezTo>
                  <a:cubicBezTo>
                    <a:pt x="78" y="3"/>
                    <a:pt x="56" y="13"/>
                    <a:pt x="45" y="21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9" y="27"/>
                    <a:pt x="21" y="30"/>
                    <a:pt x="21" y="43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24"/>
                    <a:pt x="21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5" y="130"/>
                    <a:pt x="62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46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40"/>
                    <a:pt x="46" y="36"/>
                    <a:pt x="50" y="30"/>
                  </a:cubicBezTo>
                  <a:cubicBezTo>
                    <a:pt x="55" y="24"/>
                    <a:pt x="66" y="19"/>
                    <a:pt x="78" y="19"/>
                  </a:cubicBezTo>
                  <a:cubicBezTo>
                    <a:pt x="101" y="19"/>
                    <a:pt x="110" y="33"/>
                    <a:pt x="110" y="5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24"/>
                    <a:pt x="109" y="127"/>
                    <a:pt x="97" y="129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0" y="130"/>
                    <a:pt x="89" y="132"/>
                    <a:pt x="89" y="134"/>
                  </a:cubicBezTo>
                  <a:cubicBezTo>
                    <a:pt x="89" y="137"/>
                    <a:pt x="90" y="139"/>
                    <a:pt x="93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3" y="139"/>
                    <a:pt x="155" y="137"/>
                    <a:pt x="155" y="134"/>
                  </a:cubicBezTo>
                  <a:cubicBezTo>
                    <a:pt x="155" y="132"/>
                    <a:pt x="153" y="130"/>
                    <a:pt x="151" y="13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2" name="Freeform 20"/>
            <p:cNvSpPr>
              <a:spLocks/>
            </p:cNvSpPr>
            <p:nvPr userDrawn="1"/>
          </p:nvSpPr>
          <p:spPr bwMode="auto">
            <a:xfrm>
              <a:off x="8131175" y="6245225"/>
              <a:ext cx="147637" cy="111125"/>
            </a:xfrm>
            <a:custGeom>
              <a:avLst/>
              <a:gdLst>
                <a:gd name="T0" fmla="*/ 70 w 93"/>
                <a:gd name="T1" fmla="*/ 27 h 70"/>
                <a:gd name="T2" fmla="*/ 24 w 93"/>
                <a:gd name="T3" fmla="*/ 27 h 70"/>
                <a:gd name="T4" fmla="*/ 24 w 93"/>
                <a:gd name="T5" fmla="*/ 0 h 70"/>
                <a:gd name="T6" fmla="*/ 0 w 93"/>
                <a:gd name="T7" fmla="*/ 0 h 70"/>
                <a:gd name="T8" fmla="*/ 0 w 93"/>
                <a:gd name="T9" fmla="*/ 70 h 70"/>
                <a:gd name="T10" fmla="*/ 24 w 93"/>
                <a:gd name="T11" fmla="*/ 70 h 70"/>
                <a:gd name="T12" fmla="*/ 24 w 93"/>
                <a:gd name="T13" fmla="*/ 42 h 70"/>
                <a:gd name="T14" fmla="*/ 70 w 93"/>
                <a:gd name="T15" fmla="*/ 42 h 70"/>
                <a:gd name="T16" fmla="*/ 70 w 93"/>
                <a:gd name="T17" fmla="*/ 70 h 70"/>
                <a:gd name="T18" fmla="*/ 93 w 93"/>
                <a:gd name="T19" fmla="*/ 70 h 70"/>
                <a:gd name="T20" fmla="*/ 93 w 93"/>
                <a:gd name="T21" fmla="*/ 0 h 70"/>
                <a:gd name="T22" fmla="*/ 70 w 93"/>
                <a:gd name="T23" fmla="*/ 0 h 70"/>
                <a:gd name="T24" fmla="*/ 70 w 93"/>
                <a:gd name="T2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70">
                  <a:moveTo>
                    <a:pt x="70" y="27"/>
                  </a:moveTo>
                  <a:lnTo>
                    <a:pt x="24" y="2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4" y="42"/>
                  </a:lnTo>
                  <a:lnTo>
                    <a:pt x="70" y="42"/>
                  </a:lnTo>
                  <a:lnTo>
                    <a:pt x="70" y="70"/>
                  </a:lnTo>
                  <a:lnTo>
                    <a:pt x="93" y="70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3" name="Freeform 21"/>
            <p:cNvSpPr>
              <a:spLocks noEditPoints="1"/>
            </p:cNvSpPr>
            <p:nvPr userDrawn="1"/>
          </p:nvSpPr>
          <p:spPr bwMode="auto">
            <a:xfrm>
              <a:off x="8286750" y="6245225"/>
              <a:ext cx="179387" cy="111125"/>
            </a:xfrm>
            <a:custGeom>
              <a:avLst/>
              <a:gdLst>
                <a:gd name="T0" fmla="*/ 35 w 113"/>
                <a:gd name="T1" fmla="*/ 42 h 70"/>
                <a:gd name="T2" fmla="*/ 51 w 113"/>
                <a:gd name="T3" fmla="*/ 15 h 70"/>
                <a:gd name="T4" fmla="*/ 67 w 113"/>
                <a:gd name="T5" fmla="*/ 42 h 70"/>
                <a:gd name="T6" fmla="*/ 35 w 113"/>
                <a:gd name="T7" fmla="*/ 42 h 70"/>
                <a:gd name="T8" fmla="*/ 42 w 113"/>
                <a:gd name="T9" fmla="*/ 0 h 70"/>
                <a:gd name="T10" fmla="*/ 0 w 113"/>
                <a:gd name="T11" fmla="*/ 70 h 70"/>
                <a:gd name="T12" fmla="*/ 18 w 113"/>
                <a:gd name="T13" fmla="*/ 70 h 70"/>
                <a:gd name="T14" fmla="*/ 27 w 113"/>
                <a:gd name="T15" fmla="*/ 55 h 70"/>
                <a:gd name="T16" fmla="*/ 75 w 113"/>
                <a:gd name="T17" fmla="*/ 55 h 70"/>
                <a:gd name="T18" fmla="*/ 84 w 113"/>
                <a:gd name="T19" fmla="*/ 70 h 70"/>
                <a:gd name="T20" fmla="*/ 113 w 113"/>
                <a:gd name="T21" fmla="*/ 70 h 70"/>
                <a:gd name="T22" fmla="*/ 70 w 113"/>
                <a:gd name="T23" fmla="*/ 0 h 70"/>
                <a:gd name="T24" fmla="*/ 42 w 113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70">
                  <a:moveTo>
                    <a:pt x="35" y="42"/>
                  </a:moveTo>
                  <a:lnTo>
                    <a:pt x="51" y="15"/>
                  </a:lnTo>
                  <a:lnTo>
                    <a:pt x="67" y="42"/>
                  </a:lnTo>
                  <a:lnTo>
                    <a:pt x="35" y="42"/>
                  </a:lnTo>
                  <a:close/>
                  <a:moveTo>
                    <a:pt x="42" y="0"/>
                  </a:moveTo>
                  <a:lnTo>
                    <a:pt x="0" y="70"/>
                  </a:lnTo>
                  <a:lnTo>
                    <a:pt x="18" y="70"/>
                  </a:lnTo>
                  <a:lnTo>
                    <a:pt x="27" y="55"/>
                  </a:lnTo>
                  <a:lnTo>
                    <a:pt x="75" y="55"/>
                  </a:lnTo>
                  <a:lnTo>
                    <a:pt x="84" y="70"/>
                  </a:lnTo>
                  <a:lnTo>
                    <a:pt x="113" y="70"/>
                  </a:lnTo>
                  <a:lnTo>
                    <a:pt x="7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4" name="Freeform 22"/>
            <p:cNvSpPr>
              <a:spLocks/>
            </p:cNvSpPr>
            <p:nvPr userDrawn="1"/>
          </p:nvSpPr>
          <p:spPr bwMode="auto">
            <a:xfrm>
              <a:off x="8472488" y="6242050"/>
              <a:ext cx="153987" cy="114300"/>
            </a:xfrm>
            <a:custGeom>
              <a:avLst/>
              <a:gdLst>
                <a:gd name="T0" fmla="*/ 438 w 474"/>
                <a:gd name="T1" fmla="*/ 158 h 352"/>
                <a:gd name="T2" fmla="*/ 409 w 474"/>
                <a:gd name="T3" fmla="*/ 39 h 352"/>
                <a:gd name="T4" fmla="*/ 207 w 474"/>
                <a:gd name="T5" fmla="*/ 0 h 352"/>
                <a:gd name="T6" fmla="*/ 0 w 474"/>
                <a:gd name="T7" fmla="*/ 15 h 352"/>
                <a:gd name="T8" fmla="*/ 0 w 474"/>
                <a:gd name="T9" fmla="*/ 352 h 352"/>
                <a:gd name="T10" fmla="*/ 116 w 474"/>
                <a:gd name="T11" fmla="*/ 352 h 352"/>
                <a:gd name="T12" fmla="*/ 116 w 474"/>
                <a:gd name="T13" fmla="*/ 66 h 352"/>
                <a:gd name="T14" fmla="*/ 216 w 474"/>
                <a:gd name="T15" fmla="*/ 59 h 352"/>
                <a:gd name="T16" fmla="*/ 309 w 474"/>
                <a:gd name="T17" fmla="*/ 83 h 352"/>
                <a:gd name="T18" fmla="*/ 308 w 474"/>
                <a:gd name="T19" fmla="*/ 155 h 352"/>
                <a:gd name="T20" fmla="*/ 151 w 474"/>
                <a:gd name="T21" fmla="*/ 172 h 352"/>
                <a:gd name="T22" fmla="*/ 138 w 474"/>
                <a:gd name="T23" fmla="*/ 194 h 352"/>
                <a:gd name="T24" fmla="*/ 316 w 474"/>
                <a:gd name="T25" fmla="*/ 352 h 352"/>
                <a:gd name="T26" fmla="*/ 474 w 474"/>
                <a:gd name="T27" fmla="*/ 352 h 352"/>
                <a:gd name="T28" fmla="*/ 315 w 474"/>
                <a:gd name="T29" fmla="*/ 215 h 352"/>
                <a:gd name="T30" fmla="*/ 438 w 474"/>
                <a:gd name="T31" fmla="*/ 1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352">
                  <a:moveTo>
                    <a:pt x="438" y="158"/>
                  </a:moveTo>
                  <a:cubicBezTo>
                    <a:pt x="466" y="122"/>
                    <a:pt x="462" y="69"/>
                    <a:pt x="409" y="39"/>
                  </a:cubicBezTo>
                  <a:cubicBezTo>
                    <a:pt x="360" y="11"/>
                    <a:pt x="266" y="0"/>
                    <a:pt x="207" y="0"/>
                  </a:cubicBezTo>
                  <a:cubicBezTo>
                    <a:pt x="113" y="0"/>
                    <a:pt x="52" y="7"/>
                    <a:pt x="0" y="15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16" y="352"/>
                    <a:pt x="116" y="352"/>
                    <a:pt x="116" y="352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8" y="58"/>
                    <a:pt x="200" y="58"/>
                    <a:pt x="216" y="59"/>
                  </a:cubicBezTo>
                  <a:cubicBezTo>
                    <a:pt x="262" y="61"/>
                    <a:pt x="288" y="68"/>
                    <a:pt x="309" y="83"/>
                  </a:cubicBezTo>
                  <a:cubicBezTo>
                    <a:pt x="330" y="98"/>
                    <a:pt x="336" y="132"/>
                    <a:pt x="308" y="155"/>
                  </a:cubicBezTo>
                  <a:cubicBezTo>
                    <a:pt x="287" y="172"/>
                    <a:pt x="245" y="186"/>
                    <a:pt x="151" y="172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316" y="352"/>
                    <a:pt x="316" y="352"/>
                    <a:pt x="316" y="352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315" y="215"/>
                    <a:pt x="315" y="215"/>
                    <a:pt x="315" y="215"/>
                  </a:cubicBezTo>
                  <a:cubicBezTo>
                    <a:pt x="353" y="210"/>
                    <a:pt x="411" y="194"/>
                    <a:pt x="438" y="15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7959725" y="6240463"/>
              <a:ext cx="160337" cy="119063"/>
            </a:xfrm>
            <a:custGeom>
              <a:avLst/>
              <a:gdLst>
                <a:gd name="T0" fmla="*/ 276 w 491"/>
                <a:gd name="T1" fmla="*/ 131 h 367"/>
                <a:gd name="T2" fmla="*/ 152 w 491"/>
                <a:gd name="T3" fmla="*/ 89 h 367"/>
                <a:gd name="T4" fmla="*/ 263 w 491"/>
                <a:gd name="T5" fmla="*/ 65 h 367"/>
                <a:gd name="T6" fmla="*/ 437 w 491"/>
                <a:gd name="T7" fmla="*/ 111 h 367"/>
                <a:gd name="T8" fmla="*/ 478 w 491"/>
                <a:gd name="T9" fmla="*/ 44 h 367"/>
                <a:gd name="T10" fmla="*/ 262 w 491"/>
                <a:gd name="T11" fmla="*/ 3 h 367"/>
                <a:gd name="T12" fmla="*/ 14 w 491"/>
                <a:gd name="T13" fmla="*/ 99 h 367"/>
                <a:gd name="T14" fmla="*/ 205 w 491"/>
                <a:gd name="T15" fmla="*/ 220 h 367"/>
                <a:gd name="T16" fmla="*/ 351 w 491"/>
                <a:gd name="T17" fmla="*/ 271 h 367"/>
                <a:gd name="T18" fmla="*/ 260 w 491"/>
                <a:gd name="T19" fmla="*/ 298 h 367"/>
                <a:gd name="T20" fmla="*/ 45 w 491"/>
                <a:gd name="T21" fmla="*/ 237 h 367"/>
                <a:gd name="T22" fmla="*/ 0 w 491"/>
                <a:gd name="T23" fmla="*/ 311 h 367"/>
                <a:gd name="T24" fmla="*/ 262 w 491"/>
                <a:gd name="T25" fmla="*/ 365 h 367"/>
                <a:gd name="T26" fmla="*/ 489 w 491"/>
                <a:gd name="T27" fmla="*/ 260 h 367"/>
                <a:gd name="T28" fmla="*/ 276 w 491"/>
                <a:gd name="T29" fmla="*/ 13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1" h="367">
                  <a:moveTo>
                    <a:pt x="276" y="131"/>
                  </a:moveTo>
                  <a:cubicBezTo>
                    <a:pt x="209" y="118"/>
                    <a:pt x="152" y="110"/>
                    <a:pt x="152" y="89"/>
                  </a:cubicBezTo>
                  <a:cubicBezTo>
                    <a:pt x="152" y="65"/>
                    <a:pt x="198" y="58"/>
                    <a:pt x="263" y="65"/>
                  </a:cubicBezTo>
                  <a:cubicBezTo>
                    <a:pt x="325" y="72"/>
                    <a:pt x="383" y="88"/>
                    <a:pt x="437" y="111"/>
                  </a:cubicBezTo>
                  <a:cubicBezTo>
                    <a:pt x="478" y="44"/>
                    <a:pt x="478" y="44"/>
                    <a:pt x="478" y="44"/>
                  </a:cubicBezTo>
                  <a:cubicBezTo>
                    <a:pt x="435" y="27"/>
                    <a:pt x="344" y="6"/>
                    <a:pt x="262" y="3"/>
                  </a:cubicBezTo>
                  <a:cubicBezTo>
                    <a:pt x="173" y="0"/>
                    <a:pt x="21" y="9"/>
                    <a:pt x="14" y="99"/>
                  </a:cubicBezTo>
                  <a:cubicBezTo>
                    <a:pt x="8" y="182"/>
                    <a:pt x="127" y="202"/>
                    <a:pt x="205" y="220"/>
                  </a:cubicBezTo>
                  <a:cubicBezTo>
                    <a:pt x="280" y="238"/>
                    <a:pt x="351" y="244"/>
                    <a:pt x="351" y="271"/>
                  </a:cubicBezTo>
                  <a:cubicBezTo>
                    <a:pt x="351" y="289"/>
                    <a:pt x="326" y="303"/>
                    <a:pt x="260" y="298"/>
                  </a:cubicBezTo>
                  <a:cubicBezTo>
                    <a:pt x="180" y="292"/>
                    <a:pt x="113" y="271"/>
                    <a:pt x="45" y="237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75" y="340"/>
                    <a:pt x="173" y="364"/>
                    <a:pt x="262" y="365"/>
                  </a:cubicBezTo>
                  <a:cubicBezTo>
                    <a:pt x="367" y="367"/>
                    <a:pt x="486" y="350"/>
                    <a:pt x="489" y="260"/>
                  </a:cubicBezTo>
                  <a:cubicBezTo>
                    <a:pt x="491" y="184"/>
                    <a:pt x="413" y="158"/>
                    <a:pt x="276" y="13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8636000" y="6242050"/>
              <a:ext cx="153987" cy="114300"/>
            </a:xfrm>
            <a:custGeom>
              <a:avLst/>
              <a:gdLst>
                <a:gd name="T0" fmla="*/ 309 w 478"/>
                <a:gd name="T1" fmla="*/ 156 h 352"/>
                <a:gd name="T2" fmla="*/ 213 w 478"/>
                <a:gd name="T3" fmla="*/ 178 h 352"/>
                <a:gd name="T4" fmla="*/ 115 w 478"/>
                <a:gd name="T5" fmla="*/ 165 h 352"/>
                <a:gd name="T6" fmla="*/ 115 w 478"/>
                <a:gd name="T7" fmla="*/ 66 h 352"/>
                <a:gd name="T8" fmla="*/ 216 w 478"/>
                <a:gd name="T9" fmla="*/ 59 h 352"/>
                <a:gd name="T10" fmla="*/ 309 w 478"/>
                <a:gd name="T11" fmla="*/ 83 h 352"/>
                <a:gd name="T12" fmla="*/ 309 w 478"/>
                <a:gd name="T13" fmla="*/ 156 h 352"/>
                <a:gd name="T14" fmla="*/ 410 w 478"/>
                <a:gd name="T15" fmla="*/ 39 h 352"/>
                <a:gd name="T16" fmla="*/ 207 w 478"/>
                <a:gd name="T17" fmla="*/ 0 h 352"/>
                <a:gd name="T18" fmla="*/ 0 w 478"/>
                <a:gd name="T19" fmla="*/ 15 h 352"/>
                <a:gd name="T20" fmla="*/ 0 w 478"/>
                <a:gd name="T21" fmla="*/ 352 h 352"/>
                <a:gd name="T22" fmla="*/ 115 w 478"/>
                <a:gd name="T23" fmla="*/ 352 h 352"/>
                <a:gd name="T24" fmla="*/ 115 w 478"/>
                <a:gd name="T25" fmla="*/ 228 h 352"/>
                <a:gd name="T26" fmla="*/ 235 w 478"/>
                <a:gd name="T27" fmla="*/ 238 h 352"/>
                <a:gd name="T28" fmla="*/ 432 w 478"/>
                <a:gd name="T29" fmla="*/ 180 h 352"/>
                <a:gd name="T30" fmla="*/ 410 w 478"/>
                <a:gd name="T31" fmla="*/ 3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8" h="352">
                  <a:moveTo>
                    <a:pt x="309" y="156"/>
                  </a:moveTo>
                  <a:cubicBezTo>
                    <a:pt x="289" y="172"/>
                    <a:pt x="260" y="178"/>
                    <a:pt x="213" y="178"/>
                  </a:cubicBezTo>
                  <a:cubicBezTo>
                    <a:pt x="179" y="178"/>
                    <a:pt x="144" y="171"/>
                    <a:pt x="115" y="165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57" y="58"/>
                    <a:pt x="200" y="58"/>
                    <a:pt x="216" y="59"/>
                  </a:cubicBezTo>
                  <a:cubicBezTo>
                    <a:pt x="262" y="61"/>
                    <a:pt x="289" y="68"/>
                    <a:pt x="309" y="83"/>
                  </a:cubicBezTo>
                  <a:cubicBezTo>
                    <a:pt x="330" y="97"/>
                    <a:pt x="337" y="132"/>
                    <a:pt x="309" y="156"/>
                  </a:cubicBezTo>
                  <a:moveTo>
                    <a:pt x="410" y="39"/>
                  </a:moveTo>
                  <a:cubicBezTo>
                    <a:pt x="363" y="11"/>
                    <a:pt x="275" y="0"/>
                    <a:pt x="207" y="0"/>
                  </a:cubicBezTo>
                  <a:cubicBezTo>
                    <a:pt x="113" y="0"/>
                    <a:pt x="51" y="7"/>
                    <a:pt x="0" y="15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15" y="352"/>
                    <a:pt x="115" y="352"/>
                    <a:pt x="115" y="352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51" y="234"/>
                    <a:pt x="196" y="238"/>
                    <a:pt x="235" y="238"/>
                  </a:cubicBezTo>
                  <a:cubicBezTo>
                    <a:pt x="330" y="237"/>
                    <a:pt x="400" y="215"/>
                    <a:pt x="432" y="180"/>
                  </a:cubicBezTo>
                  <a:cubicBezTo>
                    <a:pt x="478" y="130"/>
                    <a:pt x="463" y="70"/>
                    <a:pt x="410" y="3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</p:spTree>
    <p:extLst>
      <p:ext uri="{BB962C8B-B14F-4D97-AF65-F5344CB8AC3E}">
        <p14:creationId xmlns:p14="http://schemas.microsoft.com/office/powerpoint/2010/main" val="365672092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F397FE63-8F57-2C4B-A603-AB5131819A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-1450" b="16147"/>
          <a:stretch/>
        </p:blipFill>
        <p:spPr>
          <a:xfrm>
            <a:off x="0" y="-171399"/>
            <a:ext cx="12176347" cy="70294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78367" y="171291"/>
            <a:ext cx="6253525" cy="716930"/>
          </a:xfrm>
        </p:spPr>
        <p:txBody>
          <a:bodyPr anchor="b"/>
          <a:lstStyle>
            <a:lvl1pPr algn="l">
              <a:defRPr sz="39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78367" y="833246"/>
            <a:ext cx="6253525" cy="597875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0" y="4068313"/>
            <a:ext cx="12200823" cy="2789687"/>
          </a:xfrm>
          <a:custGeom>
            <a:avLst/>
            <a:gdLst>
              <a:gd name="connsiteX0" fmla="*/ 0 w 12204000"/>
              <a:gd name="connsiteY0" fmla="*/ 0 h 2789687"/>
              <a:gd name="connsiteX1" fmla="*/ 7085348 w 12204000"/>
              <a:gd name="connsiteY1" fmla="*/ 1343573 h 2789687"/>
              <a:gd name="connsiteX2" fmla="*/ 12204000 w 12204000"/>
              <a:gd name="connsiteY2" fmla="*/ 564587 h 2789687"/>
              <a:gd name="connsiteX3" fmla="*/ 12204000 w 12204000"/>
              <a:gd name="connsiteY3" fmla="*/ 2004640 h 2789687"/>
              <a:gd name="connsiteX4" fmla="*/ 12204000 w 12204000"/>
              <a:gd name="connsiteY4" fmla="*/ 2789687 h 2789687"/>
              <a:gd name="connsiteX5" fmla="*/ 0 w 12204000"/>
              <a:gd name="connsiteY5" fmla="*/ 2789687 h 2789687"/>
              <a:gd name="connsiteX6" fmla="*/ 0 w 12204000"/>
              <a:gd name="connsiteY6" fmla="*/ 2735841 h 2789687"/>
              <a:gd name="connsiteX7" fmla="*/ 0 w 12204000"/>
              <a:gd name="connsiteY7" fmla="*/ 0 h 27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000" h="2789687">
                <a:moveTo>
                  <a:pt x="0" y="0"/>
                </a:moveTo>
                <a:cubicBezTo>
                  <a:pt x="2128106" y="742062"/>
                  <a:pt x="4723169" y="1304267"/>
                  <a:pt x="7085348" y="1343573"/>
                </a:cubicBezTo>
                <a:cubicBezTo>
                  <a:pt x="8903738" y="1373351"/>
                  <a:pt x="10856736" y="1217316"/>
                  <a:pt x="12204000" y="564587"/>
                </a:cubicBezTo>
                <a:cubicBezTo>
                  <a:pt x="12204000" y="564587"/>
                  <a:pt x="12204000" y="564587"/>
                  <a:pt x="12204000" y="2004640"/>
                </a:cubicBezTo>
                <a:lnTo>
                  <a:pt x="12204000" y="2789687"/>
                </a:lnTo>
                <a:lnTo>
                  <a:pt x="0" y="2789687"/>
                </a:lnTo>
                <a:lnTo>
                  <a:pt x="0" y="2735841"/>
                </a:lnTo>
                <a:cubicBezTo>
                  <a:pt x="0" y="2310069"/>
                  <a:pt x="0" y="1508617"/>
                  <a:pt x="0" y="0"/>
                </a:cubicBezTo>
                <a:close/>
              </a:path>
            </a:pathLst>
          </a:custGeom>
          <a:solidFill>
            <a:srgbClr val="ED6B06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799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0324838" y="6058304"/>
            <a:ext cx="1398697" cy="484187"/>
            <a:chOff x="7959725" y="6240463"/>
            <a:chExt cx="830262" cy="287337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8267700" y="6426200"/>
              <a:ext cx="74612" cy="74613"/>
            </a:xfrm>
            <a:custGeom>
              <a:avLst/>
              <a:gdLst>
                <a:gd name="T0" fmla="*/ 122 w 232"/>
                <a:gd name="T1" fmla="*/ 219 h 229"/>
                <a:gd name="T2" fmla="*/ 33 w 232"/>
                <a:gd name="T3" fmla="*/ 106 h 229"/>
                <a:gd name="T4" fmla="*/ 112 w 232"/>
                <a:gd name="T5" fmla="*/ 11 h 229"/>
                <a:gd name="T6" fmla="*/ 199 w 232"/>
                <a:gd name="T7" fmla="*/ 124 h 229"/>
                <a:gd name="T8" fmla="*/ 122 w 232"/>
                <a:gd name="T9" fmla="*/ 219 h 229"/>
                <a:gd name="T10" fmla="*/ 118 w 232"/>
                <a:gd name="T11" fmla="*/ 0 h 229"/>
                <a:gd name="T12" fmla="*/ 0 w 232"/>
                <a:gd name="T13" fmla="*/ 117 h 229"/>
                <a:gd name="T14" fmla="*/ 118 w 232"/>
                <a:gd name="T15" fmla="*/ 229 h 229"/>
                <a:gd name="T16" fmla="*/ 232 w 232"/>
                <a:gd name="T17" fmla="*/ 114 h 229"/>
                <a:gd name="T18" fmla="*/ 118 w 232"/>
                <a:gd name="T1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29">
                  <a:moveTo>
                    <a:pt x="122" y="219"/>
                  </a:moveTo>
                  <a:cubicBezTo>
                    <a:pt x="57" y="219"/>
                    <a:pt x="33" y="155"/>
                    <a:pt x="33" y="106"/>
                  </a:cubicBezTo>
                  <a:cubicBezTo>
                    <a:pt x="33" y="34"/>
                    <a:pt x="78" y="11"/>
                    <a:pt x="112" y="11"/>
                  </a:cubicBezTo>
                  <a:cubicBezTo>
                    <a:pt x="175" y="11"/>
                    <a:pt x="199" y="69"/>
                    <a:pt x="199" y="124"/>
                  </a:cubicBezTo>
                  <a:cubicBezTo>
                    <a:pt x="199" y="189"/>
                    <a:pt x="162" y="219"/>
                    <a:pt x="122" y="219"/>
                  </a:cubicBezTo>
                  <a:moveTo>
                    <a:pt x="118" y="0"/>
                  </a:moveTo>
                  <a:cubicBezTo>
                    <a:pt x="50" y="0"/>
                    <a:pt x="0" y="51"/>
                    <a:pt x="0" y="117"/>
                  </a:cubicBezTo>
                  <a:cubicBezTo>
                    <a:pt x="0" y="176"/>
                    <a:pt x="44" y="229"/>
                    <a:pt x="118" y="229"/>
                  </a:cubicBezTo>
                  <a:cubicBezTo>
                    <a:pt x="181" y="229"/>
                    <a:pt x="232" y="180"/>
                    <a:pt x="232" y="114"/>
                  </a:cubicBezTo>
                  <a:cubicBezTo>
                    <a:pt x="232" y="56"/>
                    <a:pt x="194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0" name="Freeform 7"/>
            <p:cNvSpPr>
              <a:spLocks noEditPoints="1"/>
            </p:cNvSpPr>
            <p:nvPr userDrawn="1"/>
          </p:nvSpPr>
          <p:spPr bwMode="auto">
            <a:xfrm>
              <a:off x="8542338" y="6454775"/>
              <a:ext cx="39687" cy="44450"/>
            </a:xfrm>
            <a:custGeom>
              <a:avLst/>
              <a:gdLst>
                <a:gd name="T0" fmla="*/ 73 w 125"/>
                <a:gd name="T1" fmla="*/ 81 h 139"/>
                <a:gd name="T2" fmla="*/ 73 w 125"/>
                <a:gd name="T3" fmla="*/ 100 h 139"/>
                <a:gd name="T4" fmla="*/ 66 w 125"/>
                <a:gd name="T5" fmla="*/ 116 h 139"/>
                <a:gd name="T6" fmla="*/ 46 w 125"/>
                <a:gd name="T7" fmla="*/ 124 h 139"/>
                <a:gd name="T8" fmla="*/ 25 w 125"/>
                <a:gd name="T9" fmla="*/ 104 h 139"/>
                <a:gd name="T10" fmla="*/ 54 w 125"/>
                <a:gd name="T11" fmla="*/ 80 h 139"/>
                <a:gd name="T12" fmla="*/ 73 w 125"/>
                <a:gd name="T13" fmla="*/ 74 h 139"/>
                <a:gd name="T14" fmla="*/ 73 w 125"/>
                <a:gd name="T15" fmla="*/ 81 h 139"/>
                <a:gd name="T16" fmla="*/ 122 w 125"/>
                <a:gd name="T17" fmla="*/ 120 h 139"/>
                <a:gd name="T18" fmla="*/ 118 w 125"/>
                <a:gd name="T19" fmla="*/ 123 h 139"/>
                <a:gd name="T20" fmla="*/ 110 w 125"/>
                <a:gd name="T21" fmla="*/ 125 h 139"/>
                <a:gd name="T22" fmla="*/ 96 w 125"/>
                <a:gd name="T23" fmla="*/ 96 h 139"/>
                <a:gd name="T24" fmla="*/ 96 w 125"/>
                <a:gd name="T25" fmla="*/ 39 h 139"/>
                <a:gd name="T26" fmla="*/ 62 w 125"/>
                <a:gd name="T27" fmla="*/ 0 h 139"/>
                <a:gd name="T28" fmla="*/ 1 w 125"/>
                <a:gd name="T29" fmla="*/ 40 h 139"/>
                <a:gd name="T30" fmla="*/ 5 w 125"/>
                <a:gd name="T31" fmla="*/ 45 h 139"/>
                <a:gd name="T32" fmla="*/ 24 w 125"/>
                <a:gd name="T33" fmla="*/ 39 h 139"/>
                <a:gd name="T34" fmla="*/ 27 w 125"/>
                <a:gd name="T35" fmla="*/ 28 h 139"/>
                <a:gd name="T36" fmla="*/ 50 w 125"/>
                <a:gd name="T37" fmla="*/ 13 h 139"/>
                <a:gd name="T38" fmla="*/ 73 w 125"/>
                <a:gd name="T39" fmla="*/ 41 h 139"/>
                <a:gd name="T40" fmla="*/ 73 w 125"/>
                <a:gd name="T41" fmla="*/ 56 h 139"/>
                <a:gd name="T42" fmla="*/ 67 w 125"/>
                <a:gd name="T43" fmla="*/ 66 h 139"/>
                <a:gd name="T44" fmla="*/ 27 w 125"/>
                <a:gd name="T45" fmla="*/ 80 h 139"/>
                <a:gd name="T46" fmla="*/ 0 w 125"/>
                <a:gd name="T47" fmla="*/ 108 h 139"/>
                <a:gd name="T48" fmla="*/ 10 w 125"/>
                <a:gd name="T49" fmla="*/ 132 h 139"/>
                <a:gd name="T50" fmla="*/ 33 w 125"/>
                <a:gd name="T51" fmla="*/ 139 h 139"/>
                <a:gd name="T52" fmla="*/ 73 w 125"/>
                <a:gd name="T53" fmla="*/ 122 h 139"/>
                <a:gd name="T54" fmla="*/ 97 w 125"/>
                <a:gd name="T55" fmla="*/ 139 h 139"/>
                <a:gd name="T56" fmla="*/ 125 w 125"/>
                <a:gd name="T57" fmla="*/ 124 h 139"/>
                <a:gd name="T58" fmla="*/ 122 w 125"/>
                <a:gd name="T59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139">
                  <a:moveTo>
                    <a:pt x="73" y="81"/>
                  </a:moveTo>
                  <a:cubicBezTo>
                    <a:pt x="73" y="100"/>
                    <a:pt x="73" y="100"/>
                    <a:pt x="73" y="100"/>
                  </a:cubicBezTo>
                  <a:cubicBezTo>
                    <a:pt x="72" y="107"/>
                    <a:pt x="70" y="112"/>
                    <a:pt x="66" y="116"/>
                  </a:cubicBezTo>
                  <a:cubicBezTo>
                    <a:pt x="63" y="119"/>
                    <a:pt x="53" y="124"/>
                    <a:pt x="46" y="124"/>
                  </a:cubicBezTo>
                  <a:cubicBezTo>
                    <a:pt x="29" y="124"/>
                    <a:pt x="25" y="110"/>
                    <a:pt x="25" y="104"/>
                  </a:cubicBezTo>
                  <a:cubicBezTo>
                    <a:pt x="25" y="92"/>
                    <a:pt x="35" y="87"/>
                    <a:pt x="54" y="80"/>
                  </a:cubicBezTo>
                  <a:cubicBezTo>
                    <a:pt x="73" y="74"/>
                    <a:pt x="73" y="74"/>
                    <a:pt x="73" y="74"/>
                  </a:cubicBezTo>
                  <a:lnTo>
                    <a:pt x="73" y="81"/>
                  </a:lnTo>
                  <a:close/>
                  <a:moveTo>
                    <a:pt x="122" y="120"/>
                  </a:moveTo>
                  <a:cubicBezTo>
                    <a:pt x="121" y="120"/>
                    <a:pt x="119" y="122"/>
                    <a:pt x="118" y="123"/>
                  </a:cubicBezTo>
                  <a:cubicBezTo>
                    <a:pt x="116" y="124"/>
                    <a:pt x="113" y="125"/>
                    <a:pt x="110" y="125"/>
                  </a:cubicBezTo>
                  <a:cubicBezTo>
                    <a:pt x="97" y="125"/>
                    <a:pt x="96" y="111"/>
                    <a:pt x="96" y="96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13"/>
                    <a:pt x="86" y="0"/>
                    <a:pt x="62" y="0"/>
                  </a:cubicBezTo>
                  <a:cubicBezTo>
                    <a:pt x="23" y="0"/>
                    <a:pt x="1" y="23"/>
                    <a:pt x="1" y="40"/>
                  </a:cubicBezTo>
                  <a:cubicBezTo>
                    <a:pt x="1" y="43"/>
                    <a:pt x="2" y="45"/>
                    <a:pt x="5" y="45"/>
                  </a:cubicBezTo>
                  <a:cubicBezTo>
                    <a:pt x="10" y="45"/>
                    <a:pt x="19" y="43"/>
                    <a:pt x="24" y="39"/>
                  </a:cubicBezTo>
                  <a:cubicBezTo>
                    <a:pt x="27" y="37"/>
                    <a:pt x="27" y="33"/>
                    <a:pt x="27" y="28"/>
                  </a:cubicBezTo>
                  <a:cubicBezTo>
                    <a:pt x="28" y="17"/>
                    <a:pt x="40" y="13"/>
                    <a:pt x="50" y="13"/>
                  </a:cubicBezTo>
                  <a:cubicBezTo>
                    <a:pt x="70" y="13"/>
                    <a:pt x="73" y="29"/>
                    <a:pt x="73" y="41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61"/>
                    <a:pt x="72" y="65"/>
                    <a:pt x="67" y="66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6" y="88"/>
                    <a:pt x="0" y="96"/>
                    <a:pt x="0" y="108"/>
                  </a:cubicBezTo>
                  <a:cubicBezTo>
                    <a:pt x="0" y="118"/>
                    <a:pt x="4" y="126"/>
                    <a:pt x="10" y="132"/>
                  </a:cubicBezTo>
                  <a:cubicBezTo>
                    <a:pt x="16" y="137"/>
                    <a:pt x="24" y="139"/>
                    <a:pt x="33" y="139"/>
                  </a:cubicBezTo>
                  <a:cubicBezTo>
                    <a:pt x="42" y="139"/>
                    <a:pt x="59" y="136"/>
                    <a:pt x="73" y="122"/>
                  </a:cubicBezTo>
                  <a:cubicBezTo>
                    <a:pt x="76" y="134"/>
                    <a:pt x="89" y="139"/>
                    <a:pt x="97" y="139"/>
                  </a:cubicBezTo>
                  <a:cubicBezTo>
                    <a:pt x="113" y="139"/>
                    <a:pt x="124" y="126"/>
                    <a:pt x="125" y="124"/>
                  </a:cubicBezTo>
                  <a:cubicBezTo>
                    <a:pt x="125" y="124"/>
                    <a:pt x="123" y="120"/>
                    <a:pt x="122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auto">
            <a:xfrm>
              <a:off x="8613775" y="6488113"/>
              <a:ext cx="11112" cy="11113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0 h 37"/>
                <a:gd name="T4" fmla="*/ 37 w 37"/>
                <a:gd name="T5" fmla="*/ 19 h 37"/>
                <a:gd name="T6" fmla="*/ 19 w 37"/>
                <a:gd name="T7" fmla="*/ 37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7" y="8"/>
                    <a:pt x="37" y="19"/>
                  </a:cubicBezTo>
                  <a:cubicBezTo>
                    <a:pt x="37" y="30"/>
                    <a:pt x="30" y="37"/>
                    <a:pt x="19" y="37"/>
                  </a:cubicBezTo>
                  <a:cubicBezTo>
                    <a:pt x="9" y="37"/>
                    <a:pt x="0" y="30"/>
                    <a:pt x="0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2" name="Oval 9"/>
            <p:cNvSpPr>
              <a:spLocks noChangeArrowheads="1"/>
            </p:cNvSpPr>
            <p:nvPr userDrawn="1"/>
          </p:nvSpPr>
          <p:spPr bwMode="auto">
            <a:xfrm>
              <a:off x="8580438" y="649446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3" name="Freeform 10"/>
            <p:cNvSpPr>
              <a:spLocks noEditPoints="1"/>
            </p:cNvSpPr>
            <p:nvPr userDrawn="1"/>
          </p:nvSpPr>
          <p:spPr bwMode="auto">
            <a:xfrm>
              <a:off x="8410575" y="6454775"/>
              <a:ext cx="46037" cy="73025"/>
            </a:xfrm>
            <a:custGeom>
              <a:avLst/>
              <a:gdLst>
                <a:gd name="T0" fmla="*/ 66 w 144"/>
                <a:gd name="T1" fmla="*/ 85 h 223"/>
                <a:gd name="T2" fmla="*/ 36 w 144"/>
                <a:gd name="T3" fmla="*/ 46 h 223"/>
                <a:gd name="T4" fmla="*/ 64 w 144"/>
                <a:gd name="T5" fmla="*/ 9 h 223"/>
                <a:gd name="T6" fmla="*/ 93 w 144"/>
                <a:gd name="T7" fmla="*/ 51 h 223"/>
                <a:gd name="T8" fmla="*/ 66 w 144"/>
                <a:gd name="T9" fmla="*/ 85 h 223"/>
                <a:gd name="T10" fmla="*/ 44 w 144"/>
                <a:gd name="T11" fmla="*/ 149 h 223"/>
                <a:gd name="T12" fmla="*/ 73 w 144"/>
                <a:gd name="T13" fmla="*/ 145 h 223"/>
                <a:gd name="T14" fmla="*/ 84 w 144"/>
                <a:gd name="T15" fmla="*/ 145 h 223"/>
                <a:gd name="T16" fmla="*/ 122 w 144"/>
                <a:gd name="T17" fmla="*/ 174 h 223"/>
                <a:gd name="T18" fmla="*/ 73 w 144"/>
                <a:gd name="T19" fmla="*/ 209 h 223"/>
                <a:gd name="T20" fmla="*/ 29 w 144"/>
                <a:gd name="T21" fmla="*/ 176 h 223"/>
                <a:gd name="T22" fmla="*/ 44 w 144"/>
                <a:gd name="T23" fmla="*/ 149 h 223"/>
                <a:gd name="T24" fmla="*/ 144 w 144"/>
                <a:gd name="T25" fmla="*/ 18 h 223"/>
                <a:gd name="T26" fmla="*/ 137 w 144"/>
                <a:gd name="T27" fmla="*/ 12 h 223"/>
                <a:gd name="T28" fmla="*/ 115 w 144"/>
                <a:gd name="T29" fmla="*/ 12 h 223"/>
                <a:gd name="T30" fmla="*/ 95 w 144"/>
                <a:gd name="T31" fmla="*/ 6 h 223"/>
                <a:gd name="T32" fmla="*/ 63 w 144"/>
                <a:gd name="T33" fmla="*/ 0 h 223"/>
                <a:gd name="T34" fmla="*/ 9 w 144"/>
                <a:gd name="T35" fmla="*/ 50 h 223"/>
                <a:gd name="T36" fmla="*/ 37 w 144"/>
                <a:gd name="T37" fmla="*/ 91 h 223"/>
                <a:gd name="T38" fmla="*/ 8 w 144"/>
                <a:gd name="T39" fmla="*/ 117 h 223"/>
                <a:gd name="T40" fmla="*/ 37 w 144"/>
                <a:gd name="T41" fmla="*/ 145 h 223"/>
                <a:gd name="T42" fmla="*/ 4 w 144"/>
                <a:gd name="T43" fmla="*/ 185 h 223"/>
                <a:gd name="T44" fmla="*/ 59 w 144"/>
                <a:gd name="T45" fmla="*/ 223 h 223"/>
                <a:gd name="T46" fmla="*/ 141 w 144"/>
                <a:gd name="T47" fmla="*/ 161 h 223"/>
                <a:gd name="T48" fmla="*/ 95 w 144"/>
                <a:gd name="T49" fmla="*/ 125 h 223"/>
                <a:gd name="T50" fmla="*/ 55 w 144"/>
                <a:gd name="T51" fmla="*/ 126 h 223"/>
                <a:gd name="T52" fmla="*/ 32 w 144"/>
                <a:gd name="T53" fmla="*/ 112 h 223"/>
                <a:gd name="T54" fmla="*/ 47 w 144"/>
                <a:gd name="T55" fmla="*/ 94 h 223"/>
                <a:gd name="T56" fmla="*/ 61 w 144"/>
                <a:gd name="T57" fmla="*/ 95 h 223"/>
                <a:gd name="T58" fmla="*/ 117 w 144"/>
                <a:gd name="T59" fmla="*/ 42 h 223"/>
                <a:gd name="T60" fmla="*/ 116 w 144"/>
                <a:gd name="T61" fmla="*/ 25 h 223"/>
                <a:gd name="T62" fmla="*/ 137 w 144"/>
                <a:gd name="T63" fmla="*/ 25 h 223"/>
                <a:gd name="T64" fmla="*/ 144 w 144"/>
                <a:gd name="T65" fmla="*/ 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223">
                  <a:moveTo>
                    <a:pt x="66" y="85"/>
                  </a:moveTo>
                  <a:cubicBezTo>
                    <a:pt x="50" y="85"/>
                    <a:pt x="36" y="70"/>
                    <a:pt x="36" y="46"/>
                  </a:cubicBezTo>
                  <a:cubicBezTo>
                    <a:pt x="36" y="24"/>
                    <a:pt x="48" y="9"/>
                    <a:pt x="64" y="9"/>
                  </a:cubicBezTo>
                  <a:cubicBezTo>
                    <a:pt x="84" y="9"/>
                    <a:pt x="93" y="28"/>
                    <a:pt x="93" y="51"/>
                  </a:cubicBezTo>
                  <a:cubicBezTo>
                    <a:pt x="93" y="71"/>
                    <a:pt x="84" y="85"/>
                    <a:pt x="66" y="85"/>
                  </a:cubicBezTo>
                  <a:moveTo>
                    <a:pt x="44" y="149"/>
                  </a:moveTo>
                  <a:cubicBezTo>
                    <a:pt x="49" y="146"/>
                    <a:pt x="62" y="145"/>
                    <a:pt x="73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108" y="145"/>
                    <a:pt x="122" y="154"/>
                    <a:pt x="122" y="174"/>
                  </a:cubicBezTo>
                  <a:cubicBezTo>
                    <a:pt x="122" y="193"/>
                    <a:pt x="102" y="209"/>
                    <a:pt x="73" y="209"/>
                  </a:cubicBezTo>
                  <a:cubicBezTo>
                    <a:pt x="43" y="209"/>
                    <a:pt x="29" y="194"/>
                    <a:pt x="29" y="176"/>
                  </a:cubicBezTo>
                  <a:cubicBezTo>
                    <a:pt x="29" y="164"/>
                    <a:pt x="36" y="154"/>
                    <a:pt x="44" y="149"/>
                  </a:cubicBezTo>
                  <a:moveTo>
                    <a:pt x="144" y="18"/>
                  </a:moveTo>
                  <a:cubicBezTo>
                    <a:pt x="144" y="15"/>
                    <a:pt x="141" y="12"/>
                    <a:pt x="137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08" y="12"/>
                    <a:pt x="106" y="11"/>
                    <a:pt x="95" y="6"/>
                  </a:cubicBezTo>
                  <a:cubicBezTo>
                    <a:pt x="87" y="3"/>
                    <a:pt x="76" y="0"/>
                    <a:pt x="63" y="0"/>
                  </a:cubicBezTo>
                  <a:cubicBezTo>
                    <a:pt x="34" y="0"/>
                    <a:pt x="9" y="21"/>
                    <a:pt x="9" y="50"/>
                  </a:cubicBezTo>
                  <a:cubicBezTo>
                    <a:pt x="9" y="71"/>
                    <a:pt x="23" y="85"/>
                    <a:pt x="37" y="91"/>
                  </a:cubicBezTo>
                  <a:cubicBezTo>
                    <a:pt x="37" y="91"/>
                    <a:pt x="8" y="101"/>
                    <a:pt x="8" y="117"/>
                  </a:cubicBezTo>
                  <a:cubicBezTo>
                    <a:pt x="8" y="130"/>
                    <a:pt x="19" y="141"/>
                    <a:pt x="37" y="145"/>
                  </a:cubicBezTo>
                  <a:cubicBezTo>
                    <a:pt x="0" y="161"/>
                    <a:pt x="4" y="185"/>
                    <a:pt x="4" y="185"/>
                  </a:cubicBezTo>
                  <a:cubicBezTo>
                    <a:pt x="4" y="202"/>
                    <a:pt x="18" y="223"/>
                    <a:pt x="59" y="223"/>
                  </a:cubicBezTo>
                  <a:cubicBezTo>
                    <a:pt x="102" y="223"/>
                    <a:pt x="141" y="197"/>
                    <a:pt x="141" y="161"/>
                  </a:cubicBezTo>
                  <a:cubicBezTo>
                    <a:pt x="141" y="128"/>
                    <a:pt x="113" y="125"/>
                    <a:pt x="95" y="125"/>
                  </a:cubicBezTo>
                  <a:cubicBezTo>
                    <a:pt x="80" y="125"/>
                    <a:pt x="67" y="126"/>
                    <a:pt x="55" y="126"/>
                  </a:cubicBezTo>
                  <a:cubicBezTo>
                    <a:pt x="40" y="126"/>
                    <a:pt x="32" y="119"/>
                    <a:pt x="32" y="112"/>
                  </a:cubicBezTo>
                  <a:cubicBezTo>
                    <a:pt x="32" y="102"/>
                    <a:pt x="43" y="96"/>
                    <a:pt x="47" y="94"/>
                  </a:cubicBezTo>
                  <a:cubicBezTo>
                    <a:pt x="51" y="94"/>
                    <a:pt x="55" y="95"/>
                    <a:pt x="61" y="95"/>
                  </a:cubicBezTo>
                  <a:cubicBezTo>
                    <a:pt x="103" y="95"/>
                    <a:pt x="117" y="65"/>
                    <a:pt x="117" y="42"/>
                  </a:cubicBezTo>
                  <a:cubicBezTo>
                    <a:pt x="117" y="37"/>
                    <a:pt x="117" y="31"/>
                    <a:pt x="116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1" y="25"/>
                    <a:pt x="144" y="22"/>
                    <a:pt x="144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4" name="Freeform 11"/>
            <p:cNvSpPr>
              <a:spLocks noEditPoints="1"/>
            </p:cNvSpPr>
            <p:nvPr userDrawn="1"/>
          </p:nvSpPr>
          <p:spPr bwMode="auto">
            <a:xfrm>
              <a:off x="8196263" y="6454775"/>
              <a:ext cx="36512" cy="44450"/>
            </a:xfrm>
            <a:custGeom>
              <a:avLst/>
              <a:gdLst>
                <a:gd name="T0" fmla="*/ 63 w 114"/>
                <a:gd name="T1" fmla="*/ 10 h 139"/>
                <a:gd name="T2" fmla="*/ 88 w 114"/>
                <a:gd name="T3" fmla="*/ 31 h 139"/>
                <a:gd name="T4" fmla="*/ 88 w 114"/>
                <a:gd name="T5" fmla="*/ 37 h 139"/>
                <a:gd name="T6" fmla="*/ 85 w 114"/>
                <a:gd name="T7" fmla="*/ 40 h 139"/>
                <a:gd name="T8" fmla="*/ 52 w 114"/>
                <a:gd name="T9" fmla="*/ 40 h 139"/>
                <a:gd name="T10" fmla="*/ 28 w 114"/>
                <a:gd name="T11" fmla="*/ 40 h 139"/>
                <a:gd name="T12" fmla="*/ 26 w 114"/>
                <a:gd name="T13" fmla="*/ 38 h 139"/>
                <a:gd name="T14" fmla="*/ 63 w 114"/>
                <a:gd name="T15" fmla="*/ 10 h 139"/>
                <a:gd name="T16" fmla="*/ 113 w 114"/>
                <a:gd name="T17" fmla="*/ 108 h 139"/>
                <a:gd name="T18" fmla="*/ 113 w 114"/>
                <a:gd name="T19" fmla="*/ 108 h 139"/>
                <a:gd name="T20" fmla="*/ 114 w 114"/>
                <a:gd name="T21" fmla="*/ 107 h 139"/>
                <a:gd name="T22" fmla="*/ 110 w 114"/>
                <a:gd name="T23" fmla="*/ 103 h 139"/>
                <a:gd name="T24" fmla="*/ 108 w 114"/>
                <a:gd name="T25" fmla="*/ 104 h 139"/>
                <a:gd name="T26" fmla="*/ 108 w 114"/>
                <a:gd name="T27" fmla="*/ 104 h 139"/>
                <a:gd name="T28" fmla="*/ 77 w 114"/>
                <a:gd name="T29" fmla="*/ 121 h 139"/>
                <a:gd name="T30" fmla="*/ 22 w 114"/>
                <a:gd name="T31" fmla="*/ 59 h 139"/>
                <a:gd name="T32" fmla="*/ 31 w 114"/>
                <a:gd name="T33" fmla="*/ 50 h 139"/>
                <a:gd name="T34" fmla="*/ 92 w 114"/>
                <a:gd name="T35" fmla="*/ 50 h 139"/>
                <a:gd name="T36" fmla="*/ 108 w 114"/>
                <a:gd name="T37" fmla="*/ 50 h 139"/>
                <a:gd name="T38" fmla="*/ 111 w 114"/>
                <a:gd name="T39" fmla="*/ 48 h 139"/>
                <a:gd name="T40" fmla="*/ 112 w 114"/>
                <a:gd name="T41" fmla="*/ 48 h 139"/>
                <a:gd name="T42" fmla="*/ 112 w 114"/>
                <a:gd name="T43" fmla="*/ 47 h 139"/>
                <a:gd name="T44" fmla="*/ 113 w 114"/>
                <a:gd name="T45" fmla="*/ 39 h 139"/>
                <a:gd name="T46" fmla="*/ 66 w 114"/>
                <a:gd name="T47" fmla="*/ 0 h 139"/>
                <a:gd name="T48" fmla="*/ 0 w 114"/>
                <a:gd name="T49" fmla="*/ 74 h 139"/>
                <a:gd name="T50" fmla="*/ 14 w 114"/>
                <a:gd name="T51" fmla="*/ 117 h 139"/>
                <a:gd name="T52" fmla="*/ 62 w 114"/>
                <a:gd name="T53" fmla="*/ 139 h 139"/>
                <a:gd name="T54" fmla="*/ 113 w 114"/>
                <a:gd name="T55" fmla="*/ 109 h 139"/>
                <a:gd name="T56" fmla="*/ 113 w 114"/>
                <a:gd name="T57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39">
                  <a:moveTo>
                    <a:pt x="63" y="10"/>
                  </a:moveTo>
                  <a:cubicBezTo>
                    <a:pt x="82" y="10"/>
                    <a:pt x="88" y="21"/>
                    <a:pt x="88" y="31"/>
                  </a:cubicBezTo>
                  <a:cubicBezTo>
                    <a:pt x="88" y="31"/>
                    <a:pt x="88" y="35"/>
                    <a:pt x="88" y="37"/>
                  </a:cubicBezTo>
                  <a:cubicBezTo>
                    <a:pt x="88" y="40"/>
                    <a:pt x="87" y="40"/>
                    <a:pt x="8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40"/>
                    <a:pt x="26" y="39"/>
                    <a:pt x="26" y="38"/>
                  </a:cubicBezTo>
                  <a:cubicBezTo>
                    <a:pt x="26" y="28"/>
                    <a:pt x="43" y="10"/>
                    <a:pt x="63" y="10"/>
                  </a:cubicBezTo>
                  <a:moveTo>
                    <a:pt x="113" y="108"/>
                  </a:moveTo>
                  <a:cubicBezTo>
                    <a:pt x="113" y="108"/>
                    <a:pt x="113" y="108"/>
                    <a:pt x="113" y="108"/>
                  </a:cubicBezTo>
                  <a:cubicBezTo>
                    <a:pt x="114" y="108"/>
                    <a:pt x="114" y="108"/>
                    <a:pt x="114" y="107"/>
                  </a:cubicBezTo>
                  <a:cubicBezTo>
                    <a:pt x="114" y="105"/>
                    <a:pt x="112" y="103"/>
                    <a:pt x="110" y="103"/>
                  </a:cubicBezTo>
                  <a:cubicBezTo>
                    <a:pt x="109" y="103"/>
                    <a:pt x="108" y="104"/>
                    <a:pt x="108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97" y="117"/>
                    <a:pt x="88" y="121"/>
                    <a:pt x="77" y="121"/>
                  </a:cubicBezTo>
                  <a:cubicBezTo>
                    <a:pt x="42" y="121"/>
                    <a:pt x="22" y="92"/>
                    <a:pt x="22" y="59"/>
                  </a:cubicBezTo>
                  <a:cubicBezTo>
                    <a:pt x="22" y="51"/>
                    <a:pt x="23" y="50"/>
                    <a:pt x="31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0" y="50"/>
                    <a:pt x="111" y="49"/>
                    <a:pt x="111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3" y="46"/>
                    <a:pt x="113" y="43"/>
                    <a:pt x="113" y="39"/>
                  </a:cubicBezTo>
                  <a:cubicBezTo>
                    <a:pt x="113" y="19"/>
                    <a:pt x="95" y="0"/>
                    <a:pt x="66" y="0"/>
                  </a:cubicBezTo>
                  <a:cubicBezTo>
                    <a:pt x="27" y="0"/>
                    <a:pt x="0" y="34"/>
                    <a:pt x="0" y="74"/>
                  </a:cubicBezTo>
                  <a:cubicBezTo>
                    <a:pt x="0" y="89"/>
                    <a:pt x="4" y="104"/>
                    <a:pt x="14" y="117"/>
                  </a:cubicBezTo>
                  <a:cubicBezTo>
                    <a:pt x="23" y="130"/>
                    <a:pt x="40" y="139"/>
                    <a:pt x="62" y="139"/>
                  </a:cubicBezTo>
                  <a:cubicBezTo>
                    <a:pt x="79" y="139"/>
                    <a:pt x="102" y="131"/>
                    <a:pt x="113" y="109"/>
                  </a:cubicBezTo>
                  <a:cubicBezTo>
                    <a:pt x="113" y="109"/>
                    <a:pt x="113" y="109"/>
                    <a:pt x="113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5" name="Freeform 12"/>
            <p:cNvSpPr>
              <a:spLocks noEditPoints="1"/>
            </p:cNvSpPr>
            <p:nvPr userDrawn="1"/>
          </p:nvSpPr>
          <p:spPr bwMode="auto">
            <a:xfrm>
              <a:off x="8131175" y="6427788"/>
              <a:ext cx="55562" cy="71438"/>
            </a:xfrm>
            <a:custGeom>
              <a:avLst/>
              <a:gdLst>
                <a:gd name="T0" fmla="*/ 88 w 170"/>
                <a:gd name="T1" fmla="*/ 209 h 220"/>
                <a:gd name="T2" fmla="*/ 62 w 170"/>
                <a:gd name="T3" fmla="*/ 200 h 220"/>
                <a:gd name="T4" fmla="*/ 55 w 170"/>
                <a:gd name="T5" fmla="*/ 164 h 220"/>
                <a:gd name="T6" fmla="*/ 55 w 170"/>
                <a:gd name="T7" fmla="*/ 115 h 220"/>
                <a:gd name="T8" fmla="*/ 55 w 170"/>
                <a:gd name="T9" fmla="*/ 107 h 220"/>
                <a:gd name="T10" fmla="*/ 74 w 170"/>
                <a:gd name="T11" fmla="*/ 107 h 220"/>
                <a:gd name="T12" fmla="*/ 140 w 170"/>
                <a:gd name="T13" fmla="*/ 163 h 220"/>
                <a:gd name="T14" fmla="*/ 88 w 170"/>
                <a:gd name="T15" fmla="*/ 209 h 220"/>
                <a:gd name="T16" fmla="*/ 55 w 170"/>
                <a:gd name="T17" fmla="*/ 87 h 220"/>
                <a:gd name="T18" fmla="*/ 55 w 170"/>
                <a:gd name="T19" fmla="*/ 20 h 220"/>
                <a:gd name="T20" fmla="*/ 60 w 170"/>
                <a:gd name="T21" fmla="*/ 12 h 220"/>
                <a:gd name="T22" fmla="*/ 75 w 170"/>
                <a:gd name="T23" fmla="*/ 10 h 220"/>
                <a:gd name="T24" fmla="*/ 124 w 170"/>
                <a:gd name="T25" fmla="*/ 54 h 220"/>
                <a:gd name="T26" fmla="*/ 72 w 170"/>
                <a:gd name="T27" fmla="*/ 97 h 220"/>
                <a:gd name="T28" fmla="*/ 66 w 170"/>
                <a:gd name="T29" fmla="*/ 97 h 220"/>
                <a:gd name="T30" fmla="*/ 55 w 170"/>
                <a:gd name="T31" fmla="*/ 97 h 220"/>
                <a:gd name="T32" fmla="*/ 55 w 170"/>
                <a:gd name="T33" fmla="*/ 87 h 220"/>
                <a:gd name="T34" fmla="*/ 119 w 170"/>
                <a:gd name="T35" fmla="*/ 97 h 220"/>
                <a:gd name="T36" fmla="*/ 153 w 170"/>
                <a:gd name="T37" fmla="*/ 50 h 220"/>
                <a:gd name="T38" fmla="*/ 128 w 170"/>
                <a:gd name="T39" fmla="*/ 9 h 220"/>
                <a:gd name="T40" fmla="*/ 72 w 170"/>
                <a:gd name="T41" fmla="*/ 0 h 220"/>
                <a:gd name="T42" fmla="*/ 4 w 170"/>
                <a:gd name="T43" fmla="*/ 2 h 220"/>
                <a:gd name="T44" fmla="*/ 4 w 170"/>
                <a:gd name="T45" fmla="*/ 2 h 220"/>
                <a:gd name="T46" fmla="*/ 0 w 170"/>
                <a:gd name="T47" fmla="*/ 6 h 220"/>
                <a:gd name="T48" fmla="*/ 4 w 170"/>
                <a:gd name="T49" fmla="*/ 10 h 220"/>
                <a:gd name="T50" fmla="*/ 12 w 170"/>
                <a:gd name="T51" fmla="*/ 11 h 220"/>
                <a:gd name="T52" fmla="*/ 28 w 170"/>
                <a:gd name="T53" fmla="*/ 44 h 220"/>
                <a:gd name="T54" fmla="*/ 28 w 170"/>
                <a:gd name="T55" fmla="*/ 169 h 220"/>
                <a:gd name="T56" fmla="*/ 10 w 170"/>
                <a:gd name="T57" fmla="*/ 210 h 220"/>
                <a:gd name="T58" fmla="*/ 4 w 170"/>
                <a:gd name="T59" fmla="*/ 211 h 220"/>
                <a:gd name="T60" fmla="*/ 4 w 170"/>
                <a:gd name="T61" fmla="*/ 211 h 220"/>
                <a:gd name="T62" fmla="*/ 0 w 170"/>
                <a:gd name="T63" fmla="*/ 215 h 220"/>
                <a:gd name="T64" fmla="*/ 4 w 170"/>
                <a:gd name="T65" fmla="*/ 220 h 220"/>
                <a:gd name="T66" fmla="*/ 4 w 170"/>
                <a:gd name="T67" fmla="*/ 220 h 220"/>
                <a:gd name="T68" fmla="*/ 4 w 170"/>
                <a:gd name="T69" fmla="*/ 220 h 220"/>
                <a:gd name="T70" fmla="*/ 82 w 170"/>
                <a:gd name="T71" fmla="*/ 220 h 220"/>
                <a:gd name="T72" fmla="*/ 170 w 170"/>
                <a:gd name="T73" fmla="*/ 155 h 220"/>
                <a:gd name="T74" fmla="*/ 119 w 170"/>
                <a:gd name="T75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20">
                  <a:moveTo>
                    <a:pt x="88" y="209"/>
                  </a:moveTo>
                  <a:cubicBezTo>
                    <a:pt x="78" y="209"/>
                    <a:pt x="68" y="208"/>
                    <a:pt x="62" y="200"/>
                  </a:cubicBezTo>
                  <a:cubicBezTo>
                    <a:pt x="56" y="193"/>
                    <a:pt x="55" y="176"/>
                    <a:pt x="55" y="164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127" y="107"/>
                    <a:pt x="140" y="137"/>
                    <a:pt x="140" y="163"/>
                  </a:cubicBezTo>
                  <a:cubicBezTo>
                    <a:pt x="140" y="196"/>
                    <a:pt x="117" y="209"/>
                    <a:pt x="88" y="209"/>
                  </a:cubicBezTo>
                  <a:moveTo>
                    <a:pt x="55" y="87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5" y="15"/>
                    <a:pt x="56" y="13"/>
                    <a:pt x="60" y="12"/>
                  </a:cubicBezTo>
                  <a:cubicBezTo>
                    <a:pt x="63" y="11"/>
                    <a:pt x="68" y="10"/>
                    <a:pt x="75" y="10"/>
                  </a:cubicBezTo>
                  <a:cubicBezTo>
                    <a:pt x="100" y="10"/>
                    <a:pt x="124" y="22"/>
                    <a:pt x="124" y="54"/>
                  </a:cubicBezTo>
                  <a:cubicBezTo>
                    <a:pt x="124" y="85"/>
                    <a:pt x="106" y="95"/>
                    <a:pt x="72" y="97"/>
                  </a:cubicBezTo>
                  <a:cubicBezTo>
                    <a:pt x="70" y="97"/>
                    <a:pt x="68" y="97"/>
                    <a:pt x="66" y="97"/>
                  </a:cubicBezTo>
                  <a:cubicBezTo>
                    <a:pt x="55" y="97"/>
                    <a:pt x="55" y="97"/>
                    <a:pt x="55" y="97"/>
                  </a:cubicBezTo>
                  <a:lnTo>
                    <a:pt x="55" y="87"/>
                  </a:lnTo>
                  <a:close/>
                  <a:moveTo>
                    <a:pt x="119" y="97"/>
                  </a:moveTo>
                  <a:cubicBezTo>
                    <a:pt x="138" y="88"/>
                    <a:pt x="153" y="73"/>
                    <a:pt x="153" y="50"/>
                  </a:cubicBezTo>
                  <a:cubicBezTo>
                    <a:pt x="153" y="29"/>
                    <a:pt x="142" y="16"/>
                    <a:pt x="128" y="9"/>
                  </a:cubicBezTo>
                  <a:cubicBezTo>
                    <a:pt x="113" y="1"/>
                    <a:pt x="93" y="0"/>
                    <a:pt x="72" y="0"/>
                  </a:cubicBezTo>
                  <a:cubicBezTo>
                    <a:pt x="43" y="0"/>
                    <a:pt x="21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0" y="9"/>
                    <a:pt x="2" y="10"/>
                    <a:pt x="4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7" y="12"/>
                    <a:pt x="28" y="19"/>
                    <a:pt x="28" y="44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204"/>
                    <a:pt x="27" y="207"/>
                    <a:pt x="10" y="210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2" y="211"/>
                    <a:pt x="0" y="213"/>
                    <a:pt x="0" y="215"/>
                  </a:cubicBezTo>
                  <a:cubicBezTo>
                    <a:pt x="0" y="218"/>
                    <a:pt x="2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82" y="220"/>
                    <a:pt x="82" y="220"/>
                    <a:pt x="82" y="220"/>
                  </a:cubicBezTo>
                  <a:cubicBezTo>
                    <a:pt x="141" y="220"/>
                    <a:pt x="170" y="194"/>
                    <a:pt x="170" y="155"/>
                  </a:cubicBezTo>
                  <a:cubicBezTo>
                    <a:pt x="170" y="120"/>
                    <a:pt x="137" y="100"/>
                    <a:pt x="119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auto">
            <a:xfrm>
              <a:off x="8348663" y="6453188"/>
              <a:ext cx="31750" cy="46038"/>
            </a:xfrm>
            <a:custGeom>
              <a:avLst/>
              <a:gdLst>
                <a:gd name="T0" fmla="*/ 83 w 98"/>
                <a:gd name="T1" fmla="*/ 5 h 141"/>
                <a:gd name="T2" fmla="*/ 46 w 98"/>
                <a:gd name="T3" fmla="*/ 26 h 141"/>
                <a:gd name="T4" fmla="*/ 46 w 98"/>
                <a:gd name="T5" fmla="*/ 3 h 141"/>
                <a:gd name="T6" fmla="*/ 46 w 98"/>
                <a:gd name="T7" fmla="*/ 2 h 141"/>
                <a:gd name="T8" fmla="*/ 46 w 98"/>
                <a:gd name="T9" fmla="*/ 2 h 141"/>
                <a:gd name="T10" fmla="*/ 43 w 98"/>
                <a:gd name="T11" fmla="*/ 0 h 141"/>
                <a:gd name="T12" fmla="*/ 42 w 98"/>
                <a:gd name="T13" fmla="*/ 0 h 141"/>
                <a:gd name="T14" fmla="*/ 42 w 98"/>
                <a:gd name="T15" fmla="*/ 0 h 141"/>
                <a:gd name="T16" fmla="*/ 10 w 98"/>
                <a:gd name="T17" fmla="*/ 16 h 141"/>
                <a:gd name="T18" fmla="*/ 10 w 98"/>
                <a:gd name="T19" fmla="*/ 16 h 141"/>
                <a:gd name="T20" fmla="*/ 8 w 98"/>
                <a:gd name="T21" fmla="*/ 20 h 141"/>
                <a:gd name="T22" fmla="*/ 11 w 98"/>
                <a:gd name="T23" fmla="*/ 23 h 141"/>
                <a:gd name="T24" fmla="*/ 21 w 98"/>
                <a:gd name="T25" fmla="*/ 45 h 141"/>
                <a:gd name="T26" fmla="*/ 21 w 98"/>
                <a:gd name="T27" fmla="*/ 103 h 141"/>
                <a:gd name="T28" fmla="*/ 9 w 98"/>
                <a:gd name="T29" fmla="*/ 131 h 141"/>
                <a:gd name="T30" fmla="*/ 4 w 98"/>
                <a:gd name="T31" fmla="*/ 132 h 141"/>
                <a:gd name="T32" fmla="*/ 0 w 98"/>
                <a:gd name="T33" fmla="*/ 136 h 141"/>
                <a:gd name="T34" fmla="*/ 5 w 98"/>
                <a:gd name="T35" fmla="*/ 141 h 141"/>
                <a:gd name="T36" fmla="*/ 28 w 98"/>
                <a:gd name="T37" fmla="*/ 141 h 141"/>
                <a:gd name="T38" fmla="*/ 42 w 98"/>
                <a:gd name="T39" fmla="*/ 141 h 141"/>
                <a:gd name="T40" fmla="*/ 66 w 98"/>
                <a:gd name="T41" fmla="*/ 141 h 141"/>
                <a:gd name="T42" fmla="*/ 71 w 98"/>
                <a:gd name="T43" fmla="*/ 136 h 141"/>
                <a:gd name="T44" fmla="*/ 67 w 98"/>
                <a:gd name="T45" fmla="*/ 132 h 141"/>
                <a:gd name="T46" fmla="*/ 62 w 98"/>
                <a:gd name="T47" fmla="*/ 131 h 141"/>
                <a:gd name="T48" fmla="*/ 51 w 98"/>
                <a:gd name="T49" fmla="*/ 129 h 141"/>
                <a:gd name="T50" fmla="*/ 46 w 98"/>
                <a:gd name="T51" fmla="*/ 103 h 141"/>
                <a:gd name="T52" fmla="*/ 46 w 98"/>
                <a:gd name="T53" fmla="*/ 58 h 141"/>
                <a:gd name="T54" fmla="*/ 50 w 98"/>
                <a:gd name="T55" fmla="*/ 32 h 141"/>
                <a:gd name="T56" fmla="*/ 62 w 98"/>
                <a:gd name="T57" fmla="*/ 26 h 141"/>
                <a:gd name="T58" fmla="*/ 76 w 98"/>
                <a:gd name="T59" fmla="*/ 31 h 141"/>
                <a:gd name="T60" fmla="*/ 84 w 98"/>
                <a:gd name="T61" fmla="*/ 33 h 141"/>
                <a:gd name="T62" fmla="*/ 98 w 98"/>
                <a:gd name="T63" fmla="*/ 18 h 141"/>
                <a:gd name="T64" fmla="*/ 83 w 98"/>
                <a:gd name="T6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41">
                  <a:moveTo>
                    <a:pt x="83" y="5"/>
                  </a:moveTo>
                  <a:cubicBezTo>
                    <a:pt x="71" y="5"/>
                    <a:pt x="57" y="16"/>
                    <a:pt x="46" y="26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20" y="29"/>
                    <a:pt x="21" y="32"/>
                    <a:pt x="21" y="45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126"/>
                    <a:pt x="21" y="129"/>
                    <a:pt x="9" y="131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2" y="132"/>
                    <a:pt x="0" y="134"/>
                    <a:pt x="0" y="136"/>
                  </a:cubicBezTo>
                  <a:cubicBezTo>
                    <a:pt x="0" y="139"/>
                    <a:pt x="2" y="141"/>
                    <a:pt x="5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9" y="141"/>
                    <a:pt x="71" y="139"/>
                    <a:pt x="71" y="136"/>
                  </a:cubicBezTo>
                  <a:cubicBezTo>
                    <a:pt x="71" y="134"/>
                    <a:pt x="69" y="132"/>
                    <a:pt x="67" y="132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9" y="131"/>
                    <a:pt x="53" y="130"/>
                    <a:pt x="51" y="129"/>
                  </a:cubicBezTo>
                  <a:cubicBezTo>
                    <a:pt x="46" y="126"/>
                    <a:pt x="46" y="120"/>
                    <a:pt x="46" y="103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6"/>
                    <a:pt x="47" y="37"/>
                    <a:pt x="50" y="32"/>
                  </a:cubicBezTo>
                  <a:cubicBezTo>
                    <a:pt x="53" y="29"/>
                    <a:pt x="56" y="26"/>
                    <a:pt x="62" y="26"/>
                  </a:cubicBezTo>
                  <a:cubicBezTo>
                    <a:pt x="66" y="26"/>
                    <a:pt x="71" y="28"/>
                    <a:pt x="76" y="31"/>
                  </a:cubicBezTo>
                  <a:cubicBezTo>
                    <a:pt x="79" y="32"/>
                    <a:pt x="80" y="33"/>
                    <a:pt x="84" y="33"/>
                  </a:cubicBezTo>
                  <a:cubicBezTo>
                    <a:pt x="89" y="33"/>
                    <a:pt x="98" y="29"/>
                    <a:pt x="98" y="18"/>
                  </a:cubicBezTo>
                  <a:cubicBezTo>
                    <a:pt x="98" y="10"/>
                    <a:pt x="91" y="5"/>
                    <a:pt x="8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auto">
            <a:xfrm>
              <a:off x="8388350" y="6432550"/>
              <a:ext cx="11112" cy="11113"/>
            </a:xfrm>
            <a:custGeom>
              <a:avLst/>
              <a:gdLst>
                <a:gd name="T0" fmla="*/ 17 w 34"/>
                <a:gd name="T1" fmla="*/ 34 h 34"/>
                <a:gd name="T2" fmla="*/ 34 w 34"/>
                <a:gd name="T3" fmla="*/ 17 h 34"/>
                <a:gd name="T4" fmla="*/ 18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26" y="34"/>
                    <a:pt x="34" y="29"/>
                    <a:pt x="34" y="17"/>
                  </a:cubicBezTo>
                  <a:cubicBezTo>
                    <a:pt x="34" y="7"/>
                    <a:pt x="28" y="0"/>
                    <a:pt x="18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6"/>
                    <a:pt x="6" y="34"/>
                    <a:pt x="17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auto">
            <a:xfrm>
              <a:off x="8383588" y="6453188"/>
              <a:ext cx="22225" cy="46038"/>
            </a:xfrm>
            <a:custGeom>
              <a:avLst/>
              <a:gdLst>
                <a:gd name="T0" fmla="*/ 62 w 66"/>
                <a:gd name="T1" fmla="*/ 130 h 139"/>
                <a:gd name="T2" fmla="*/ 62 w 66"/>
                <a:gd name="T3" fmla="*/ 130 h 139"/>
                <a:gd name="T4" fmla="*/ 58 w 66"/>
                <a:gd name="T5" fmla="*/ 129 h 139"/>
                <a:gd name="T6" fmla="*/ 45 w 66"/>
                <a:gd name="T7" fmla="*/ 101 h 139"/>
                <a:gd name="T8" fmla="*/ 45 w 66"/>
                <a:gd name="T9" fmla="*/ 70 h 139"/>
                <a:gd name="T10" fmla="*/ 45 w 66"/>
                <a:gd name="T11" fmla="*/ 3 h 139"/>
                <a:gd name="T12" fmla="*/ 42 w 66"/>
                <a:gd name="T13" fmla="*/ 0 h 139"/>
                <a:gd name="T14" fmla="*/ 40 w 66"/>
                <a:gd name="T15" fmla="*/ 0 h 139"/>
                <a:gd name="T16" fmla="*/ 10 w 66"/>
                <a:gd name="T17" fmla="*/ 14 h 139"/>
                <a:gd name="T18" fmla="*/ 10 w 66"/>
                <a:gd name="T19" fmla="*/ 14 h 139"/>
                <a:gd name="T20" fmla="*/ 10 w 66"/>
                <a:gd name="T21" fmla="*/ 14 h 139"/>
                <a:gd name="T22" fmla="*/ 8 w 66"/>
                <a:gd name="T23" fmla="*/ 17 h 139"/>
                <a:gd name="T24" fmla="*/ 10 w 66"/>
                <a:gd name="T25" fmla="*/ 21 h 139"/>
                <a:gd name="T26" fmla="*/ 21 w 66"/>
                <a:gd name="T27" fmla="*/ 43 h 139"/>
                <a:gd name="T28" fmla="*/ 21 w 66"/>
                <a:gd name="T29" fmla="*/ 70 h 139"/>
                <a:gd name="T30" fmla="*/ 21 w 66"/>
                <a:gd name="T31" fmla="*/ 101 h 139"/>
                <a:gd name="T32" fmla="*/ 8 w 66"/>
                <a:gd name="T33" fmla="*/ 129 h 139"/>
                <a:gd name="T34" fmla="*/ 4 w 66"/>
                <a:gd name="T35" fmla="*/ 130 h 139"/>
                <a:gd name="T36" fmla="*/ 0 w 66"/>
                <a:gd name="T37" fmla="*/ 134 h 139"/>
                <a:gd name="T38" fmla="*/ 4 w 66"/>
                <a:gd name="T39" fmla="*/ 139 h 139"/>
                <a:gd name="T40" fmla="*/ 28 w 66"/>
                <a:gd name="T41" fmla="*/ 139 h 139"/>
                <a:gd name="T42" fmla="*/ 42 w 66"/>
                <a:gd name="T43" fmla="*/ 139 h 139"/>
                <a:gd name="T44" fmla="*/ 62 w 66"/>
                <a:gd name="T45" fmla="*/ 139 h 139"/>
                <a:gd name="T46" fmla="*/ 66 w 66"/>
                <a:gd name="T47" fmla="*/ 134 h 139"/>
                <a:gd name="T48" fmla="*/ 62 w 66"/>
                <a:gd name="T4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39">
                  <a:moveTo>
                    <a:pt x="62" y="130"/>
                  </a:moveTo>
                  <a:cubicBezTo>
                    <a:pt x="62" y="130"/>
                    <a:pt x="62" y="130"/>
                    <a:pt x="62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46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9" y="27"/>
                    <a:pt x="21" y="30"/>
                    <a:pt x="21" y="43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24"/>
                    <a:pt x="20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4" y="130"/>
                    <a:pt x="62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auto">
            <a:xfrm>
              <a:off x="8466138" y="6432550"/>
              <a:ext cx="11112" cy="11113"/>
            </a:xfrm>
            <a:custGeom>
              <a:avLst/>
              <a:gdLst>
                <a:gd name="T0" fmla="*/ 16 w 34"/>
                <a:gd name="T1" fmla="*/ 34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6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6" y="34"/>
                  </a:moveTo>
                  <a:cubicBezTo>
                    <a:pt x="26" y="34"/>
                    <a:pt x="34" y="29"/>
                    <a:pt x="34" y="17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7" y="0"/>
                    <a:pt x="0" y="6"/>
                    <a:pt x="0" y="17"/>
                  </a:cubicBezTo>
                  <a:cubicBezTo>
                    <a:pt x="0" y="26"/>
                    <a:pt x="6" y="34"/>
                    <a:pt x="16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0" name="Freeform 17"/>
            <p:cNvSpPr>
              <a:spLocks/>
            </p:cNvSpPr>
            <p:nvPr userDrawn="1"/>
          </p:nvSpPr>
          <p:spPr bwMode="auto">
            <a:xfrm>
              <a:off x="8461375" y="6453188"/>
              <a:ext cx="22225" cy="46038"/>
            </a:xfrm>
            <a:custGeom>
              <a:avLst/>
              <a:gdLst>
                <a:gd name="T0" fmla="*/ 62 w 66"/>
                <a:gd name="T1" fmla="*/ 130 h 139"/>
                <a:gd name="T2" fmla="*/ 62 w 66"/>
                <a:gd name="T3" fmla="*/ 130 h 139"/>
                <a:gd name="T4" fmla="*/ 57 w 66"/>
                <a:gd name="T5" fmla="*/ 129 h 139"/>
                <a:gd name="T6" fmla="*/ 45 w 66"/>
                <a:gd name="T7" fmla="*/ 101 h 139"/>
                <a:gd name="T8" fmla="*/ 45 w 66"/>
                <a:gd name="T9" fmla="*/ 70 h 139"/>
                <a:gd name="T10" fmla="*/ 45 w 66"/>
                <a:gd name="T11" fmla="*/ 3 h 139"/>
                <a:gd name="T12" fmla="*/ 41 w 66"/>
                <a:gd name="T13" fmla="*/ 0 h 139"/>
                <a:gd name="T14" fmla="*/ 40 w 66"/>
                <a:gd name="T15" fmla="*/ 0 h 139"/>
                <a:gd name="T16" fmla="*/ 10 w 66"/>
                <a:gd name="T17" fmla="*/ 14 h 139"/>
                <a:gd name="T18" fmla="*/ 10 w 66"/>
                <a:gd name="T19" fmla="*/ 14 h 139"/>
                <a:gd name="T20" fmla="*/ 10 w 66"/>
                <a:gd name="T21" fmla="*/ 14 h 139"/>
                <a:gd name="T22" fmla="*/ 10 w 66"/>
                <a:gd name="T23" fmla="*/ 14 h 139"/>
                <a:gd name="T24" fmla="*/ 8 w 66"/>
                <a:gd name="T25" fmla="*/ 17 h 139"/>
                <a:gd name="T26" fmla="*/ 9 w 66"/>
                <a:gd name="T27" fmla="*/ 21 h 139"/>
                <a:gd name="T28" fmla="*/ 20 w 66"/>
                <a:gd name="T29" fmla="*/ 43 h 139"/>
                <a:gd name="T30" fmla="*/ 20 w 66"/>
                <a:gd name="T31" fmla="*/ 70 h 139"/>
                <a:gd name="T32" fmla="*/ 20 w 66"/>
                <a:gd name="T33" fmla="*/ 101 h 139"/>
                <a:gd name="T34" fmla="*/ 8 w 66"/>
                <a:gd name="T35" fmla="*/ 129 h 139"/>
                <a:gd name="T36" fmla="*/ 4 w 66"/>
                <a:gd name="T37" fmla="*/ 130 h 139"/>
                <a:gd name="T38" fmla="*/ 0 w 66"/>
                <a:gd name="T39" fmla="*/ 134 h 139"/>
                <a:gd name="T40" fmla="*/ 4 w 66"/>
                <a:gd name="T41" fmla="*/ 139 h 139"/>
                <a:gd name="T42" fmla="*/ 27 w 66"/>
                <a:gd name="T43" fmla="*/ 139 h 139"/>
                <a:gd name="T44" fmla="*/ 41 w 66"/>
                <a:gd name="T45" fmla="*/ 139 h 139"/>
                <a:gd name="T46" fmla="*/ 62 w 66"/>
                <a:gd name="T47" fmla="*/ 139 h 139"/>
                <a:gd name="T48" fmla="*/ 66 w 66"/>
                <a:gd name="T49" fmla="*/ 134 h 139"/>
                <a:gd name="T50" fmla="*/ 62 w 66"/>
                <a:gd name="T51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139">
                  <a:moveTo>
                    <a:pt x="62" y="130"/>
                  </a:moveTo>
                  <a:cubicBezTo>
                    <a:pt x="62" y="130"/>
                    <a:pt x="62" y="130"/>
                    <a:pt x="62" y="130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45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3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9"/>
                    <a:pt x="8" y="20"/>
                    <a:pt x="9" y="21"/>
                  </a:cubicBezTo>
                  <a:cubicBezTo>
                    <a:pt x="18" y="27"/>
                    <a:pt x="20" y="30"/>
                    <a:pt x="20" y="4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24"/>
                    <a:pt x="20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1" y="130"/>
                    <a:pt x="0" y="132"/>
                    <a:pt x="0" y="134"/>
                  </a:cubicBezTo>
                  <a:cubicBezTo>
                    <a:pt x="0" y="137"/>
                    <a:pt x="1" y="139"/>
                    <a:pt x="4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4" y="130"/>
                    <a:pt x="62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auto">
            <a:xfrm>
              <a:off x="8586788" y="6421438"/>
              <a:ext cx="20637" cy="77788"/>
            </a:xfrm>
            <a:custGeom>
              <a:avLst/>
              <a:gdLst>
                <a:gd name="T0" fmla="*/ 62 w 66"/>
                <a:gd name="T1" fmla="*/ 229 h 238"/>
                <a:gd name="T2" fmla="*/ 62 w 66"/>
                <a:gd name="T3" fmla="*/ 229 h 238"/>
                <a:gd name="T4" fmla="*/ 58 w 66"/>
                <a:gd name="T5" fmla="*/ 228 h 238"/>
                <a:gd name="T6" fmla="*/ 45 w 66"/>
                <a:gd name="T7" fmla="*/ 200 h 238"/>
                <a:gd name="T8" fmla="*/ 45 w 66"/>
                <a:gd name="T9" fmla="*/ 169 h 238"/>
                <a:gd name="T10" fmla="*/ 45 w 66"/>
                <a:gd name="T11" fmla="*/ 4 h 238"/>
                <a:gd name="T12" fmla="*/ 41 w 66"/>
                <a:gd name="T13" fmla="*/ 0 h 238"/>
                <a:gd name="T14" fmla="*/ 40 w 66"/>
                <a:gd name="T15" fmla="*/ 1 h 238"/>
                <a:gd name="T16" fmla="*/ 10 w 66"/>
                <a:gd name="T17" fmla="*/ 15 h 238"/>
                <a:gd name="T18" fmla="*/ 10 w 66"/>
                <a:gd name="T19" fmla="*/ 15 h 238"/>
                <a:gd name="T20" fmla="*/ 10 w 66"/>
                <a:gd name="T21" fmla="*/ 15 h 238"/>
                <a:gd name="T22" fmla="*/ 8 w 66"/>
                <a:gd name="T23" fmla="*/ 18 h 238"/>
                <a:gd name="T24" fmla="*/ 9 w 66"/>
                <a:gd name="T25" fmla="*/ 21 h 238"/>
                <a:gd name="T26" fmla="*/ 21 w 66"/>
                <a:gd name="T27" fmla="*/ 43 h 238"/>
                <a:gd name="T28" fmla="*/ 21 w 66"/>
                <a:gd name="T29" fmla="*/ 169 h 238"/>
                <a:gd name="T30" fmla="*/ 21 w 66"/>
                <a:gd name="T31" fmla="*/ 200 h 238"/>
                <a:gd name="T32" fmla="*/ 8 w 66"/>
                <a:gd name="T33" fmla="*/ 228 h 238"/>
                <a:gd name="T34" fmla="*/ 4 w 66"/>
                <a:gd name="T35" fmla="*/ 229 h 238"/>
                <a:gd name="T36" fmla="*/ 0 w 66"/>
                <a:gd name="T37" fmla="*/ 233 h 238"/>
                <a:gd name="T38" fmla="*/ 4 w 66"/>
                <a:gd name="T39" fmla="*/ 238 h 238"/>
                <a:gd name="T40" fmla="*/ 27 w 66"/>
                <a:gd name="T41" fmla="*/ 238 h 238"/>
                <a:gd name="T42" fmla="*/ 42 w 66"/>
                <a:gd name="T43" fmla="*/ 238 h 238"/>
                <a:gd name="T44" fmla="*/ 62 w 66"/>
                <a:gd name="T45" fmla="*/ 238 h 238"/>
                <a:gd name="T46" fmla="*/ 66 w 66"/>
                <a:gd name="T47" fmla="*/ 233 h 238"/>
                <a:gd name="T48" fmla="*/ 62 w 66"/>
                <a:gd name="T49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238">
                  <a:moveTo>
                    <a:pt x="62" y="229"/>
                  </a:moveTo>
                  <a:cubicBezTo>
                    <a:pt x="62" y="229"/>
                    <a:pt x="62" y="229"/>
                    <a:pt x="62" y="229"/>
                  </a:cubicBezTo>
                  <a:cubicBezTo>
                    <a:pt x="58" y="228"/>
                    <a:pt x="58" y="228"/>
                    <a:pt x="58" y="228"/>
                  </a:cubicBezTo>
                  <a:cubicBezTo>
                    <a:pt x="45" y="226"/>
                    <a:pt x="45" y="223"/>
                    <a:pt x="45" y="20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41" y="0"/>
                    <a:pt x="40" y="1"/>
                    <a:pt x="40" y="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7"/>
                    <a:pt x="8" y="18"/>
                  </a:cubicBezTo>
                  <a:cubicBezTo>
                    <a:pt x="8" y="20"/>
                    <a:pt x="8" y="21"/>
                    <a:pt x="9" y="21"/>
                  </a:cubicBezTo>
                  <a:cubicBezTo>
                    <a:pt x="18" y="27"/>
                    <a:pt x="21" y="31"/>
                    <a:pt x="21" y="43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223"/>
                    <a:pt x="20" y="226"/>
                    <a:pt x="8" y="228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1" y="229"/>
                    <a:pt x="0" y="231"/>
                    <a:pt x="0" y="233"/>
                  </a:cubicBezTo>
                  <a:cubicBezTo>
                    <a:pt x="0" y="236"/>
                    <a:pt x="2" y="238"/>
                    <a:pt x="4" y="238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62" y="238"/>
                    <a:pt x="62" y="238"/>
                    <a:pt x="62" y="238"/>
                  </a:cubicBezTo>
                  <a:cubicBezTo>
                    <a:pt x="64" y="238"/>
                    <a:pt x="66" y="236"/>
                    <a:pt x="66" y="233"/>
                  </a:cubicBezTo>
                  <a:cubicBezTo>
                    <a:pt x="66" y="231"/>
                    <a:pt x="64" y="229"/>
                    <a:pt x="62" y="2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auto">
            <a:xfrm>
              <a:off x="8488363" y="6453188"/>
              <a:ext cx="49212" cy="46038"/>
            </a:xfrm>
            <a:custGeom>
              <a:avLst/>
              <a:gdLst>
                <a:gd name="T0" fmla="*/ 151 w 155"/>
                <a:gd name="T1" fmla="*/ 130 h 139"/>
                <a:gd name="T2" fmla="*/ 151 w 155"/>
                <a:gd name="T3" fmla="*/ 130 h 139"/>
                <a:gd name="T4" fmla="*/ 146 w 155"/>
                <a:gd name="T5" fmla="*/ 129 h 139"/>
                <a:gd name="T6" fmla="*/ 134 w 155"/>
                <a:gd name="T7" fmla="*/ 101 h 139"/>
                <a:gd name="T8" fmla="*/ 134 w 155"/>
                <a:gd name="T9" fmla="*/ 44 h 139"/>
                <a:gd name="T10" fmla="*/ 95 w 155"/>
                <a:gd name="T11" fmla="*/ 3 h 139"/>
                <a:gd name="T12" fmla="*/ 45 w 155"/>
                <a:gd name="T13" fmla="*/ 21 h 139"/>
                <a:gd name="T14" fmla="*/ 45 w 155"/>
                <a:gd name="T15" fmla="*/ 3 h 139"/>
                <a:gd name="T16" fmla="*/ 42 w 155"/>
                <a:gd name="T17" fmla="*/ 0 h 139"/>
                <a:gd name="T18" fmla="*/ 40 w 155"/>
                <a:gd name="T19" fmla="*/ 0 h 139"/>
                <a:gd name="T20" fmla="*/ 10 w 155"/>
                <a:gd name="T21" fmla="*/ 14 h 139"/>
                <a:gd name="T22" fmla="*/ 10 w 155"/>
                <a:gd name="T23" fmla="*/ 14 h 139"/>
                <a:gd name="T24" fmla="*/ 10 w 155"/>
                <a:gd name="T25" fmla="*/ 14 h 139"/>
                <a:gd name="T26" fmla="*/ 10 w 155"/>
                <a:gd name="T27" fmla="*/ 14 h 139"/>
                <a:gd name="T28" fmla="*/ 8 w 155"/>
                <a:gd name="T29" fmla="*/ 17 h 139"/>
                <a:gd name="T30" fmla="*/ 10 w 155"/>
                <a:gd name="T31" fmla="*/ 21 h 139"/>
                <a:gd name="T32" fmla="*/ 21 w 155"/>
                <a:gd name="T33" fmla="*/ 43 h 139"/>
                <a:gd name="T34" fmla="*/ 21 w 155"/>
                <a:gd name="T35" fmla="*/ 101 h 139"/>
                <a:gd name="T36" fmla="*/ 8 w 155"/>
                <a:gd name="T37" fmla="*/ 129 h 139"/>
                <a:gd name="T38" fmla="*/ 4 w 155"/>
                <a:gd name="T39" fmla="*/ 130 h 139"/>
                <a:gd name="T40" fmla="*/ 0 w 155"/>
                <a:gd name="T41" fmla="*/ 134 h 139"/>
                <a:gd name="T42" fmla="*/ 4 w 155"/>
                <a:gd name="T43" fmla="*/ 139 h 139"/>
                <a:gd name="T44" fmla="*/ 28 w 155"/>
                <a:gd name="T45" fmla="*/ 139 h 139"/>
                <a:gd name="T46" fmla="*/ 42 w 155"/>
                <a:gd name="T47" fmla="*/ 139 h 139"/>
                <a:gd name="T48" fmla="*/ 62 w 155"/>
                <a:gd name="T49" fmla="*/ 139 h 139"/>
                <a:gd name="T50" fmla="*/ 66 w 155"/>
                <a:gd name="T51" fmla="*/ 134 h 139"/>
                <a:gd name="T52" fmla="*/ 62 w 155"/>
                <a:gd name="T53" fmla="*/ 130 h 139"/>
                <a:gd name="T54" fmla="*/ 58 w 155"/>
                <a:gd name="T55" fmla="*/ 129 h 139"/>
                <a:gd name="T56" fmla="*/ 45 w 155"/>
                <a:gd name="T57" fmla="*/ 101 h 139"/>
                <a:gd name="T58" fmla="*/ 45 w 155"/>
                <a:gd name="T59" fmla="*/ 70 h 139"/>
                <a:gd name="T60" fmla="*/ 45 w 155"/>
                <a:gd name="T61" fmla="*/ 50 h 139"/>
                <a:gd name="T62" fmla="*/ 50 w 155"/>
                <a:gd name="T63" fmla="*/ 30 h 139"/>
                <a:gd name="T64" fmla="*/ 78 w 155"/>
                <a:gd name="T65" fmla="*/ 19 h 139"/>
                <a:gd name="T66" fmla="*/ 110 w 155"/>
                <a:gd name="T67" fmla="*/ 51 h 139"/>
                <a:gd name="T68" fmla="*/ 110 w 155"/>
                <a:gd name="T69" fmla="*/ 70 h 139"/>
                <a:gd name="T70" fmla="*/ 110 w 155"/>
                <a:gd name="T71" fmla="*/ 101 h 139"/>
                <a:gd name="T72" fmla="*/ 97 w 155"/>
                <a:gd name="T73" fmla="*/ 129 h 139"/>
                <a:gd name="T74" fmla="*/ 93 w 155"/>
                <a:gd name="T75" fmla="*/ 130 h 139"/>
                <a:gd name="T76" fmla="*/ 89 w 155"/>
                <a:gd name="T77" fmla="*/ 134 h 139"/>
                <a:gd name="T78" fmla="*/ 93 w 155"/>
                <a:gd name="T79" fmla="*/ 139 h 139"/>
                <a:gd name="T80" fmla="*/ 116 w 155"/>
                <a:gd name="T81" fmla="*/ 139 h 139"/>
                <a:gd name="T82" fmla="*/ 130 w 155"/>
                <a:gd name="T83" fmla="*/ 139 h 139"/>
                <a:gd name="T84" fmla="*/ 151 w 155"/>
                <a:gd name="T85" fmla="*/ 139 h 139"/>
                <a:gd name="T86" fmla="*/ 155 w 155"/>
                <a:gd name="T87" fmla="*/ 134 h 139"/>
                <a:gd name="T88" fmla="*/ 151 w 155"/>
                <a:gd name="T8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39">
                  <a:moveTo>
                    <a:pt x="151" y="130"/>
                  </a:moveTo>
                  <a:cubicBezTo>
                    <a:pt x="151" y="130"/>
                    <a:pt x="151" y="130"/>
                    <a:pt x="151" y="130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4" y="127"/>
                    <a:pt x="134" y="124"/>
                    <a:pt x="134" y="101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22"/>
                    <a:pt x="123" y="3"/>
                    <a:pt x="95" y="3"/>
                  </a:cubicBezTo>
                  <a:cubicBezTo>
                    <a:pt x="78" y="3"/>
                    <a:pt x="56" y="13"/>
                    <a:pt x="45" y="21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9" y="27"/>
                    <a:pt x="21" y="30"/>
                    <a:pt x="21" y="43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24"/>
                    <a:pt x="21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5" y="130"/>
                    <a:pt x="62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46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40"/>
                    <a:pt x="46" y="36"/>
                    <a:pt x="50" y="30"/>
                  </a:cubicBezTo>
                  <a:cubicBezTo>
                    <a:pt x="55" y="24"/>
                    <a:pt x="66" y="19"/>
                    <a:pt x="78" y="19"/>
                  </a:cubicBezTo>
                  <a:cubicBezTo>
                    <a:pt x="101" y="19"/>
                    <a:pt x="110" y="33"/>
                    <a:pt x="110" y="5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24"/>
                    <a:pt x="109" y="127"/>
                    <a:pt x="97" y="129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0" y="130"/>
                    <a:pt x="89" y="132"/>
                    <a:pt x="89" y="134"/>
                  </a:cubicBezTo>
                  <a:cubicBezTo>
                    <a:pt x="89" y="137"/>
                    <a:pt x="90" y="139"/>
                    <a:pt x="93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3" y="139"/>
                    <a:pt x="155" y="137"/>
                    <a:pt x="155" y="134"/>
                  </a:cubicBezTo>
                  <a:cubicBezTo>
                    <a:pt x="155" y="132"/>
                    <a:pt x="153" y="130"/>
                    <a:pt x="151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3" name="Freeform 20"/>
            <p:cNvSpPr>
              <a:spLocks/>
            </p:cNvSpPr>
            <p:nvPr userDrawn="1"/>
          </p:nvSpPr>
          <p:spPr bwMode="auto">
            <a:xfrm>
              <a:off x="8131175" y="6245225"/>
              <a:ext cx="147637" cy="111125"/>
            </a:xfrm>
            <a:custGeom>
              <a:avLst/>
              <a:gdLst>
                <a:gd name="T0" fmla="*/ 70 w 93"/>
                <a:gd name="T1" fmla="*/ 27 h 70"/>
                <a:gd name="T2" fmla="*/ 24 w 93"/>
                <a:gd name="T3" fmla="*/ 27 h 70"/>
                <a:gd name="T4" fmla="*/ 24 w 93"/>
                <a:gd name="T5" fmla="*/ 0 h 70"/>
                <a:gd name="T6" fmla="*/ 0 w 93"/>
                <a:gd name="T7" fmla="*/ 0 h 70"/>
                <a:gd name="T8" fmla="*/ 0 w 93"/>
                <a:gd name="T9" fmla="*/ 70 h 70"/>
                <a:gd name="T10" fmla="*/ 24 w 93"/>
                <a:gd name="T11" fmla="*/ 70 h 70"/>
                <a:gd name="T12" fmla="*/ 24 w 93"/>
                <a:gd name="T13" fmla="*/ 42 h 70"/>
                <a:gd name="T14" fmla="*/ 70 w 93"/>
                <a:gd name="T15" fmla="*/ 42 h 70"/>
                <a:gd name="T16" fmla="*/ 70 w 93"/>
                <a:gd name="T17" fmla="*/ 70 h 70"/>
                <a:gd name="T18" fmla="*/ 93 w 93"/>
                <a:gd name="T19" fmla="*/ 70 h 70"/>
                <a:gd name="T20" fmla="*/ 93 w 93"/>
                <a:gd name="T21" fmla="*/ 0 h 70"/>
                <a:gd name="T22" fmla="*/ 70 w 93"/>
                <a:gd name="T23" fmla="*/ 0 h 70"/>
                <a:gd name="T24" fmla="*/ 70 w 93"/>
                <a:gd name="T2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70">
                  <a:moveTo>
                    <a:pt x="70" y="27"/>
                  </a:moveTo>
                  <a:lnTo>
                    <a:pt x="24" y="2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4" y="42"/>
                  </a:lnTo>
                  <a:lnTo>
                    <a:pt x="70" y="42"/>
                  </a:lnTo>
                  <a:lnTo>
                    <a:pt x="70" y="70"/>
                  </a:lnTo>
                  <a:lnTo>
                    <a:pt x="93" y="70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7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4" name="Freeform 21"/>
            <p:cNvSpPr>
              <a:spLocks noEditPoints="1"/>
            </p:cNvSpPr>
            <p:nvPr userDrawn="1"/>
          </p:nvSpPr>
          <p:spPr bwMode="auto">
            <a:xfrm>
              <a:off x="8286750" y="6245225"/>
              <a:ext cx="179387" cy="111125"/>
            </a:xfrm>
            <a:custGeom>
              <a:avLst/>
              <a:gdLst>
                <a:gd name="T0" fmla="*/ 35 w 113"/>
                <a:gd name="T1" fmla="*/ 42 h 70"/>
                <a:gd name="T2" fmla="*/ 51 w 113"/>
                <a:gd name="T3" fmla="*/ 15 h 70"/>
                <a:gd name="T4" fmla="*/ 67 w 113"/>
                <a:gd name="T5" fmla="*/ 42 h 70"/>
                <a:gd name="T6" fmla="*/ 35 w 113"/>
                <a:gd name="T7" fmla="*/ 42 h 70"/>
                <a:gd name="T8" fmla="*/ 42 w 113"/>
                <a:gd name="T9" fmla="*/ 0 h 70"/>
                <a:gd name="T10" fmla="*/ 0 w 113"/>
                <a:gd name="T11" fmla="*/ 70 h 70"/>
                <a:gd name="T12" fmla="*/ 18 w 113"/>
                <a:gd name="T13" fmla="*/ 70 h 70"/>
                <a:gd name="T14" fmla="*/ 27 w 113"/>
                <a:gd name="T15" fmla="*/ 55 h 70"/>
                <a:gd name="T16" fmla="*/ 75 w 113"/>
                <a:gd name="T17" fmla="*/ 55 h 70"/>
                <a:gd name="T18" fmla="*/ 84 w 113"/>
                <a:gd name="T19" fmla="*/ 70 h 70"/>
                <a:gd name="T20" fmla="*/ 113 w 113"/>
                <a:gd name="T21" fmla="*/ 70 h 70"/>
                <a:gd name="T22" fmla="*/ 70 w 113"/>
                <a:gd name="T23" fmla="*/ 0 h 70"/>
                <a:gd name="T24" fmla="*/ 42 w 113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70">
                  <a:moveTo>
                    <a:pt x="35" y="42"/>
                  </a:moveTo>
                  <a:lnTo>
                    <a:pt x="51" y="15"/>
                  </a:lnTo>
                  <a:lnTo>
                    <a:pt x="67" y="42"/>
                  </a:lnTo>
                  <a:lnTo>
                    <a:pt x="35" y="42"/>
                  </a:lnTo>
                  <a:close/>
                  <a:moveTo>
                    <a:pt x="42" y="0"/>
                  </a:moveTo>
                  <a:lnTo>
                    <a:pt x="0" y="70"/>
                  </a:lnTo>
                  <a:lnTo>
                    <a:pt x="18" y="70"/>
                  </a:lnTo>
                  <a:lnTo>
                    <a:pt x="27" y="55"/>
                  </a:lnTo>
                  <a:lnTo>
                    <a:pt x="75" y="55"/>
                  </a:lnTo>
                  <a:lnTo>
                    <a:pt x="84" y="70"/>
                  </a:lnTo>
                  <a:lnTo>
                    <a:pt x="113" y="70"/>
                  </a:lnTo>
                  <a:lnTo>
                    <a:pt x="70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5" name="Freeform 22"/>
            <p:cNvSpPr>
              <a:spLocks/>
            </p:cNvSpPr>
            <p:nvPr userDrawn="1"/>
          </p:nvSpPr>
          <p:spPr bwMode="auto">
            <a:xfrm>
              <a:off x="8472488" y="6242050"/>
              <a:ext cx="153987" cy="114300"/>
            </a:xfrm>
            <a:custGeom>
              <a:avLst/>
              <a:gdLst>
                <a:gd name="T0" fmla="*/ 438 w 474"/>
                <a:gd name="T1" fmla="*/ 158 h 352"/>
                <a:gd name="T2" fmla="*/ 409 w 474"/>
                <a:gd name="T3" fmla="*/ 39 h 352"/>
                <a:gd name="T4" fmla="*/ 207 w 474"/>
                <a:gd name="T5" fmla="*/ 0 h 352"/>
                <a:gd name="T6" fmla="*/ 0 w 474"/>
                <a:gd name="T7" fmla="*/ 15 h 352"/>
                <a:gd name="T8" fmla="*/ 0 w 474"/>
                <a:gd name="T9" fmla="*/ 352 h 352"/>
                <a:gd name="T10" fmla="*/ 116 w 474"/>
                <a:gd name="T11" fmla="*/ 352 h 352"/>
                <a:gd name="T12" fmla="*/ 116 w 474"/>
                <a:gd name="T13" fmla="*/ 66 h 352"/>
                <a:gd name="T14" fmla="*/ 216 w 474"/>
                <a:gd name="T15" fmla="*/ 59 h 352"/>
                <a:gd name="T16" fmla="*/ 309 w 474"/>
                <a:gd name="T17" fmla="*/ 83 h 352"/>
                <a:gd name="T18" fmla="*/ 308 w 474"/>
                <a:gd name="T19" fmla="*/ 155 h 352"/>
                <a:gd name="T20" fmla="*/ 151 w 474"/>
                <a:gd name="T21" fmla="*/ 172 h 352"/>
                <a:gd name="T22" fmla="*/ 138 w 474"/>
                <a:gd name="T23" fmla="*/ 194 h 352"/>
                <a:gd name="T24" fmla="*/ 316 w 474"/>
                <a:gd name="T25" fmla="*/ 352 h 352"/>
                <a:gd name="T26" fmla="*/ 474 w 474"/>
                <a:gd name="T27" fmla="*/ 352 h 352"/>
                <a:gd name="T28" fmla="*/ 315 w 474"/>
                <a:gd name="T29" fmla="*/ 215 h 352"/>
                <a:gd name="T30" fmla="*/ 438 w 474"/>
                <a:gd name="T31" fmla="*/ 1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352">
                  <a:moveTo>
                    <a:pt x="438" y="158"/>
                  </a:moveTo>
                  <a:cubicBezTo>
                    <a:pt x="466" y="122"/>
                    <a:pt x="462" y="69"/>
                    <a:pt x="409" y="39"/>
                  </a:cubicBezTo>
                  <a:cubicBezTo>
                    <a:pt x="360" y="11"/>
                    <a:pt x="266" y="0"/>
                    <a:pt x="207" y="0"/>
                  </a:cubicBezTo>
                  <a:cubicBezTo>
                    <a:pt x="113" y="0"/>
                    <a:pt x="52" y="7"/>
                    <a:pt x="0" y="15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16" y="352"/>
                    <a:pt x="116" y="352"/>
                    <a:pt x="116" y="352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8" y="58"/>
                    <a:pt x="200" y="58"/>
                    <a:pt x="216" y="59"/>
                  </a:cubicBezTo>
                  <a:cubicBezTo>
                    <a:pt x="262" y="61"/>
                    <a:pt x="288" y="68"/>
                    <a:pt x="309" y="83"/>
                  </a:cubicBezTo>
                  <a:cubicBezTo>
                    <a:pt x="330" y="98"/>
                    <a:pt x="336" y="132"/>
                    <a:pt x="308" y="155"/>
                  </a:cubicBezTo>
                  <a:cubicBezTo>
                    <a:pt x="287" y="172"/>
                    <a:pt x="245" y="186"/>
                    <a:pt x="151" y="172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316" y="352"/>
                    <a:pt x="316" y="352"/>
                    <a:pt x="316" y="352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315" y="215"/>
                    <a:pt x="315" y="215"/>
                    <a:pt x="315" y="215"/>
                  </a:cubicBezTo>
                  <a:cubicBezTo>
                    <a:pt x="353" y="210"/>
                    <a:pt x="411" y="194"/>
                    <a:pt x="438" y="1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auto">
            <a:xfrm>
              <a:off x="7959725" y="6240463"/>
              <a:ext cx="160337" cy="119063"/>
            </a:xfrm>
            <a:custGeom>
              <a:avLst/>
              <a:gdLst>
                <a:gd name="T0" fmla="*/ 276 w 491"/>
                <a:gd name="T1" fmla="*/ 131 h 367"/>
                <a:gd name="T2" fmla="*/ 152 w 491"/>
                <a:gd name="T3" fmla="*/ 89 h 367"/>
                <a:gd name="T4" fmla="*/ 263 w 491"/>
                <a:gd name="T5" fmla="*/ 65 h 367"/>
                <a:gd name="T6" fmla="*/ 437 w 491"/>
                <a:gd name="T7" fmla="*/ 111 h 367"/>
                <a:gd name="T8" fmla="*/ 478 w 491"/>
                <a:gd name="T9" fmla="*/ 44 h 367"/>
                <a:gd name="T10" fmla="*/ 262 w 491"/>
                <a:gd name="T11" fmla="*/ 3 h 367"/>
                <a:gd name="T12" fmla="*/ 14 w 491"/>
                <a:gd name="T13" fmla="*/ 99 h 367"/>
                <a:gd name="T14" fmla="*/ 205 w 491"/>
                <a:gd name="T15" fmla="*/ 220 h 367"/>
                <a:gd name="T16" fmla="*/ 351 w 491"/>
                <a:gd name="T17" fmla="*/ 271 h 367"/>
                <a:gd name="T18" fmla="*/ 260 w 491"/>
                <a:gd name="T19" fmla="*/ 298 h 367"/>
                <a:gd name="T20" fmla="*/ 45 w 491"/>
                <a:gd name="T21" fmla="*/ 237 h 367"/>
                <a:gd name="T22" fmla="*/ 0 w 491"/>
                <a:gd name="T23" fmla="*/ 311 h 367"/>
                <a:gd name="T24" fmla="*/ 262 w 491"/>
                <a:gd name="T25" fmla="*/ 365 h 367"/>
                <a:gd name="T26" fmla="*/ 489 w 491"/>
                <a:gd name="T27" fmla="*/ 260 h 367"/>
                <a:gd name="T28" fmla="*/ 276 w 491"/>
                <a:gd name="T29" fmla="*/ 13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1" h="367">
                  <a:moveTo>
                    <a:pt x="276" y="131"/>
                  </a:moveTo>
                  <a:cubicBezTo>
                    <a:pt x="209" y="118"/>
                    <a:pt x="152" y="110"/>
                    <a:pt x="152" y="89"/>
                  </a:cubicBezTo>
                  <a:cubicBezTo>
                    <a:pt x="152" y="65"/>
                    <a:pt x="198" y="58"/>
                    <a:pt x="263" y="65"/>
                  </a:cubicBezTo>
                  <a:cubicBezTo>
                    <a:pt x="325" y="72"/>
                    <a:pt x="383" y="88"/>
                    <a:pt x="437" y="111"/>
                  </a:cubicBezTo>
                  <a:cubicBezTo>
                    <a:pt x="478" y="44"/>
                    <a:pt x="478" y="44"/>
                    <a:pt x="478" y="44"/>
                  </a:cubicBezTo>
                  <a:cubicBezTo>
                    <a:pt x="435" y="27"/>
                    <a:pt x="344" y="6"/>
                    <a:pt x="262" y="3"/>
                  </a:cubicBezTo>
                  <a:cubicBezTo>
                    <a:pt x="173" y="0"/>
                    <a:pt x="21" y="9"/>
                    <a:pt x="14" y="99"/>
                  </a:cubicBezTo>
                  <a:cubicBezTo>
                    <a:pt x="8" y="182"/>
                    <a:pt x="127" y="202"/>
                    <a:pt x="205" y="220"/>
                  </a:cubicBezTo>
                  <a:cubicBezTo>
                    <a:pt x="280" y="238"/>
                    <a:pt x="351" y="244"/>
                    <a:pt x="351" y="271"/>
                  </a:cubicBezTo>
                  <a:cubicBezTo>
                    <a:pt x="351" y="289"/>
                    <a:pt x="326" y="303"/>
                    <a:pt x="260" y="298"/>
                  </a:cubicBezTo>
                  <a:cubicBezTo>
                    <a:pt x="180" y="292"/>
                    <a:pt x="113" y="271"/>
                    <a:pt x="45" y="237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75" y="340"/>
                    <a:pt x="173" y="364"/>
                    <a:pt x="262" y="365"/>
                  </a:cubicBezTo>
                  <a:cubicBezTo>
                    <a:pt x="367" y="367"/>
                    <a:pt x="486" y="350"/>
                    <a:pt x="489" y="260"/>
                  </a:cubicBezTo>
                  <a:cubicBezTo>
                    <a:pt x="491" y="184"/>
                    <a:pt x="413" y="158"/>
                    <a:pt x="276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  <p:sp>
          <p:nvSpPr>
            <p:cNvPr id="67" name="Freeform 24"/>
            <p:cNvSpPr>
              <a:spLocks noEditPoints="1"/>
            </p:cNvSpPr>
            <p:nvPr userDrawn="1"/>
          </p:nvSpPr>
          <p:spPr bwMode="auto">
            <a:xfrm>
              <a:off x="8636000" y="6242050"/>
              <a:ext cx="153987" cy="114300"/>
            </a:xfrm>
            <a:custGeom>
              <a:avLst/>
              <a:gdLst>
                <a:gd name="T0" fmla="*/ 309 w 478"/>
                <a:gd name="T1" fmla="*/ 156 h 352"/>
                <a:gd name="T2" fmla="*/ 213 w 478"/>
                <a:gd name="T3" fmla="*/ 178 h 352"/>
                <a:gd name="T4" fmla="*/ 115 w 478"/>
                <a:gd name="T5" fmla="*/ 165 h 352"/>
                <a:gd name="T6" fmla="*/ 115 w 478"/>
                <a:gd name="T7" fmla="*/ 66 h 352"/>
                <a:gd name="T8" fmla="*/ 216 w 478"/>
                <a:gd name="T9" fmla="*/ 59 h 352"/>
                <a:gd name="T10" fmla="*/ 309 w 478"/>
                <a:gd name="T11" fmla="*/ 83 h 352"/>
                <a:gd name="T12" fmla="*/ 309 w 478"/>
                <a:gd name="T13" fmla="*/ 156 h 352"/>
                <a:gd name="T14" fmla="*/ 410 w 478"/>
                <a:gd name="T15" fmla="*/ 39 h 352"/>
                <a:gd name="T16" fmla="*/ 207 w 478"/>
                <a:gd name="T17" fmla="*/ 0 h 352"/>
                <a:gd name="T18" fmla="*/ 0 w 478"/>
                <a:gd name="T19" fmla="*/ 15 h 352"/>
                <a:gd name="T20" fmla="*/ 0 w 478"/>
                <a:gd name="T21" fmla="*/ 352 h 352"/>
                <a:gd name="T22" fmla="*/ 115 w 478"/>
                <a:gd name="T23" fmla="*/ 352 h 352"/>
                <a:gd name="T24" fmla="*/ 115 w 478"/>
                <a:gd name="T25" fmla="*/ 228 h 352"/>
                <a:gd name="T26" fmla="*/ 235 w 478"/>
                <a:gd name="T27" fmla="*/ 238 h 352"/>
                <a:gd name="T28" fmla="*/ 432 w 478"/>
                <a:gd name="T29" fmla="*/ 180 h 352"/>
                <a:gd name="T30" fmla="*/ 410 w 478"/>
                <a:gd name="T31" fmla="*/ 3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8" h="352">
                  <a:moveTo>
                    <a:pt x="309" y="156"/>
                  </a:moveTo>
                  <a:cubicBezTo>
                    <a:pt x="289" y="172"/>
                    <a:pt x="260" y="178"/>
                    <a:pt x="213" y="178"/>
                  </a:cubicBezTo>
                  <a:cubicBezTo>
                    <a:pt x="179" y="178"/>
                    <a:pt x="144" y="171"/>
                    <a:pt x="115" y="165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57" y="58"/>
                    <a:pt x="200" y="58"/>
                    <a:pt x="216" y="59"/>
                  </a:cubicBezTo>
                  <a:cubicBezTo>
                    <a:pt x="262" y="61"/>
                    <a:pt x="289" y="68"/>
                    <a:pt x="309" y="83"/>
                  </a:cubicBezTo>
                  <a:cubicBezTo>
                    <a:pt x="330" y="97"/>
                    <a:pt x="337" y="132"/>
                    <a:pt x="309" y="156"/>
                  </a:cubicBezTo>
                  <a:moveTo>
                    <a:pt x="410" y="39"/>
                  </a:moveTo>
                  <a:cubicBezTo>
                    <a:pt x="363" y="11"/>
                    <a:pt x="275" y="0"/>
                    <a:pt x="207" y="0"/>
                  </a:cubicBezTo>
                  <a:cubicBezTo>
                    <a:pt x="113" y="0"/>
                    <a:pt x="51" y="7"/>
                    <a:pt x="0" y="15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15" y="352"/>
                    <a:pt x="115" y="352"/>
                    <a:pt x="115" y="352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51" y="234"/>
                    <a:pt x="196" y="238"/>
                    <a:pt x="235" y="238"/>
                  </a:cubicBezTo>
                  <a:cubicBezTo>
                    <a:pt x="330" y="237"/>
                    <a:pt x="400" y="215"/>
                    <a:pt x="432" y="180"/>
                  </a:cubicBezTo>
                  <a:cubicBezTo>
                    <a:pt x="478" y="130"/>
                    <a:pt x="463" y="70"/>
                    <a:pt x="41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/>
            </a:p>
          </p:txBody>
        </p:sp>
      </p:grpSp>
    </p:spTree>
    <p:extLst>
      <p:ext uri="{BB962C8B-B14F-4D97-AF65-F5344CB8AC3E}">
        <p14:creationId xmlns:p14="http://schemas.microsoft.com/office/powerpoint/2010/main" val="180941059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802912" y="6597352"/>
            <a:ext cx="34176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000">
                <a:solidFill>
                  <a:srgbClr val="9A9A96"/>
                </a:solidFill>
                <a:latin typeface="Segoe UI Light" panose="020B0502040204020203" pitchFamily="34" charset="0"/>
                <a:ea typeface="Meiryo UI" panose="020B0604030504040204" pitchFamily="50" charset="-128"/>
                <a:cs typeface="Segoe UI Light" panose="020B0502040204020203" pitchFamily="34" charset="0"/>
              </a:defRPr>
            </a:lvl1pPr>
          </a:lstStyle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11"/>
          <p:cNvSpPr txBox="1">
            <a:spLocks/>
          </p:cNvSpPr>
          <p:nvPr userDrawn="1"/>
        </p:nvSpPr>
        <p:spPr>
          <a:xfrm>
            <a:off x="0" y="2257200"/>
            <a:ext cx="12192000" cy="432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1170877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10272703" y="0"/>
            <a:ext cx="1919296" cy="6858000"/>
          </a:xfrm>
          <a:custGeom>
            <a:avLst/>
            <a:gdLst>
              <a:gd name="connsiteX0" fmla="*/ 299169 w 1919796"/>
              <a:gd name="connsiteY0" fmla="*/ 0 h 6858000"/>
              <a:gd name="connsiteX1" fmla="*/ 1537309 w 1919796"/>
              <a:gd name="connsiteY1" fmla="*/ 0 h 6858000"/>
              <a:gd name="connsiteX2" fmla="*/ 1592771 w 1919796"/>
              <a:gd name="connsiteY2" fmla="*/ 0 h 6858000"/>
              <a:gd name="connsiteX3" fmla="*/ 1665296 w 1919796"/>
              <a:gd name="connsiteY3" fmla="*/ 0 h 6858000"/>
              <a:gd name="connsiteX4" fmla="*/ 1801812 w 1919796"/>
              <a:gd name="connsiteY4" fmla="*/ 0 h 6858000"/>
              <a:gd name="connsiteX5" fmla="*/ 1919796 w 1919796"/>
              <a:gd name="connsiteY5" fmla="*/ 0 h 6858000"/>
              <a:gd name="connsiteX6" fmla="*/ 1919796 w 1919796"/>
              <a:gd name="connsiteY6" fmla="*/ 6858000 h 6858000"/>
              <a:gd name="connsiteX7" fmla="*/ 1801812 w 1919796"/>
              <a:gd name="connsiteY7" fmla="*/ 6858000 h 6858000"/>
              <a:gd name="connsiteX8" fmla="*/ 1798293 w 1919796"/>
              <a:gd name="connsiteY8" fmla="*/ 6858000 h 6858000"/>
              <a:gd name="connsiteX9" fmla="*/ 1789935 w 1919796"/>
              <a:gd name="connsiteY9" fmla="*/ 6858000 h 6858000"/>
              <a:gd name="connsiteX10" fmla="*/ 1773659 w 1919796"/>
              <a:gd name="connsiteY10" fmla="*/ 6858000 h 6858000"/>
              <a:gd name="connsiteX11" fmla="*/ 1746825 w 1919796"/>
              <a:gd name="connsiteY11" fmla="*/ 6858000 h 6858000"/>
              <a:gd name="connsiteX12" fmla="*/ 1706795 w 1919796"/>
              <a:gd name="connsiteY12" fmla="*/ 6858000 h 6858000"/>
              <a:gd name="connsiteX13" fmla="*/ 1650928 w 1919796"/>
              <a:gd name="connsiteY13" fmla="*/ 6858000 h 6858000"/>
              <a:gd name="connsiteX14" fmla="*/ 1592771 w 1919796"/>
              <a:gd name="connsiteY14" fmla="*/ 6858000 h 6858000"/>
              <a:gd name="connsiteX15" fmla="*/ 1576586 w 1919796"/>
              <a:gd name="connsiteY15" fmla="*/ 6858000 h 6858000"/>
              <a:gd name="connsiteX16" fmla="*/ 0 w 1919796"/>
              <a:gd name="connsiteY16" fmla="*/ 6858000 h 6858000"/>
              <a:gd name="connsiteX17" fmla="*/ 751160 w 1919796"/>
              <a:gd name="connsiteY17" fmla="*/ 2896169 h 6858000"/>
              <a:gd name="connsiteX18" fmla="*/ 299169 w 1919796"/>
              <a:gd name="connsiteY1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9796" h="6858000">
                <a:moveTo>
                  <a:pt x="299169" y="0"/>
                </a:moveTo>
                <a:cubicBezTo>
                  <a:pt x="299169" y="0"/>
                  <a:pt x="299169" y="0"/>
                  <a:pt x="1537309" y="0"/>
                </a:cubicBezTo>
                <a:lnTo>
                  <a:pt x="1592771" y="0"/>
                </a:lnTo>
                <a:lnTo>
                  <a:pt x="1665296" y="0"/>
                </a:lnTo>
                <a:lnTo>
                  <a:pt x="1801812" y="0"/>
                </a:lnTo>
                <a:lnTo>
                  <a:pt x="1919796" y="0"/>
                </a:lnTo>
                <a:lnTo>
                  <a:pt x="1919796" y="6858000"/>
                </a:lnTo>
                <a:lnTo>
                  <a:pt x="1801812" y="6858000"/>
                </a:lnTo>
                <a:lnTo>
                  <a:pt x="1798293" y="6858000"/>
                </a:lnTo>
                <a:lnTo>
                  <a:pt x="1789935" y="6858000"/>
                </a:lnTo>
                <a:lnTo>
                  <a:pt x="1773659" y="6858000"/>
                </a:lnTo>
                <a:lnTo>
                  <a:pt x="1746825" y="6858000"/>
                </a:lnTo>
                <a:lnTo>
                  <a:pt x="1706795" y="6858000"/>
                </a:lnTo>
                <a:lnTo>
                  <a:pt x="1650928" y="6858000"/>
                </a:lnTo>
                <a:lnTo>
                  <a:pt x="1592771" y="6858000"/>
                </a:lnTo>
                <a:lnTo>
                  <a:pt x="1576586" y="6858000"/>
                </a:lnTo>
                <a:cubicBezTo>
                  <a:pt x="1351359" y="6858000"/>
                  <a:pt x="900906" y="6858000"/>
                  <a:pt x="0" y="6858000"/>
                </a:cubicBezTo>
                <a:cubicBezTo>
                  <a:pt x="414757" y="5667994"/>
                  <a:pt x="729143" y="4216995"/>
                  <a:pt x="751160" y="2896169"/>
                </a:cubicBezTo>
                <a:cubicBezTo>
                  <a:pt x="768320" y="1864182"/>
                  <a:pt x="677986" y="754157"/>
                  <a:pt x="299169" y="0"/>
                </a:cubicBezTo>
                <a:close/>
              </a:path>
            </a:pathLst>
          </a:custGeom>
          <a:solidFill>
            <a:srgbClr val="ED6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366" y="360363"/>
            <a:ext cx="9876762" cy="817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67" y="1236082"/>
            <a:ext cx="9864678" cy="4893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8366" y="6387486"/>
            <a:ext cx="27432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05EB7AA-217B-4EAE-BEC9-43341D9BD9B2}" type="datetime1">
              <a:rPr lang="ja-JP" altLang="en-US" smtClean="0"/>
              <a:pPr/>
              <a:t>2019/11/13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7792" y="6387486"/>
            <a:ext cx="373021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310710"/>
            <a:ext cx="357717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B8FC1AD-9A34-4AA8-B8BB-49B0DDBBC53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0890080" y="6240464"/>
            <a:ext cx="830046" cy="287337"/>
            <a:chOff x="7959725" y="6240463"/>
            <a:chExt cx="830262" cy="287337"/>
          </a:xfrm>
        </p:grpSpPr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8267700" y="6426200"/>
              <a:ext cx="74612" cy="74613"/>
            </a:xfrm>
            <a:custGeom>
              <a:avLst/>
              <a:gdLst>
                <a:gd name="T0" fmla="*/ 122 w 232"/>
                <a:gd name="T1" fmla="*/ 219 h 229"/>
                <a:gd name="T2" fmla="*/ 33 w 232"/>
                <a:gd name="T3" fmla="*/ 106 h 229"/>
                <a:gd name="T4" fmla="*/ 112 w 232"/>
                <a:gd name="T5" fmla="*/ 11 h 229"/>
                <a:gd name="T6" fmla="*/ 199 w 232"/>
                <a:gd name="T7" fmla="*/ 124 h 229"/>
                <a:gd name="T8" fmla="*/ 122 w 232"/>
                <a:gd name="T9" fmla="*/ 219 h 229"/>
                <a:gd name="T10" fmla="*/ 118 w 232"/>
                <a:gd name="T11" fmla="*/ 0 h 229"/>
                <a:gd name="T12" fmla="*/ 0 w 232"/>
                <a:gd name="T13" fmla="*/ 117 h 229"/>
                <a:gd name="T14" fmla="*/ 118 w 232"/>
                <a:gd name="T15" fmla="*/ 229 h 229"/>
                <a:gd name="T16" fmla="*/ 232 w 232"/>
                <a:gd name="T17" fmla="*/ 114 h 229"/>
                <a:gd name="T18" fmla="*/ 118 w 232"/>
                <a:gd name="T1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29">
                  <a:moveTo>
                    <a:pt x="122" y="219"/>
                  </a:moveTo>
                  <a:cubicBezTo>
                    <a:pt x="57" y="219"/>
                    <a:pt x="33" y="155"/>
                    <a:pt x="33" y="106"/>
                  </a:cubicBezTo>
                  <a:cubicBezTo>
                    <a:pt x="33" y="34"/>
                    <a:pt x="78" y="11"/>
                    <a:pt x="112" y="11"/>
                  </a:cubicBezTo>
                  <a:cubicBezTo>
                    <a:pt x="175" y="11"/>
                    <a:pt x="199" y="69"/>
                    <a:pt x="199" y="124"/>
                  </a:cubicBezTo>
                  <a:cubicBezTo>
                    <a:pt x="199" y="189"/>
                    <a:pt x="162" y="219"/>
                    <a:pt x="122" y="219"/>
                  </a:cubicBezTo>
                  <a:moveTo>
                    <a:pt x="118" y="0"/>
                  </a:moveTo>
                  <a:cubicBezTo>
                    <a:pt x="50" y="0"/>
                    <a:pt x="0" y="51"/>
                    <a:pt x="0" y="117"/>
                  </a:cubicBezTo>
                  <a:cubicBezTo>
                    <a:pt x="0" y="176"/>
                    <a:pt x="44" y="229"/>
                    <a:pt x="118" y="229"/>
                  </a:cubicBezTo>
                  <a:cubicBezTo>
                    <a:pt x="181" y="229"/>
                    <a:pt x="232" y="180"/>
                    <a:pt x="232" y="114"/>
                  </a:cubicBezTo>
                  <a:cubicBezTo>
                    <a:pt x="232" y="56"/>
                    <a:pt x="194" y="0"/>
                    <a:pt x="1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8542338" y="6454775"/>
              <a:ext cx="39687" cy="44450"/>
            </a:xfrm>
            <a:custGeom>
              <a:avLst/>
              <a:gdLst>
                <a:gd name="T0" fmla="*/ 73 w 125"/>
                <a:gd name="T1" fmla="*/ 81 h 139"/>
                <a:gd name="T2" fmla="*/ 73 w 125"/>
                <a:gd name="T3" fmla="*/ 100 h 139"/>
                <a:gd name="T4" fmla="*/ 66 w 125"/>
                <a:gd name="T5" fmla="*/ 116 h 139"/>
                <a:gd name="T6" fmla="*/ 46 w 125"/>
                <a:gd name="T7" fmla="*/ 124 h 139"/>
                <a:gd name="T8" fmla="*/ 25 w 125"/>
                <a:gd name="T9" fmla="*/ 104 h 139"/>
                <a:gd name="T10" fmla="*/ 54 w 125"/>
                <a:gd name="T11" fmla="*/ 80 h 139"/>
                <a:gd name="T12" fmla="*/ 73 w 125"/>
                <a:gd name="T13" fmla="*/ 74 h 139"/>
                <a:gd name="T14" fmla="*/ 73 w 125"/>
                <a:gd name="T15" fmla="*/ 81 h 139"/>
                <a:gd name="T16" fmla="*/ 122 w 125"/>
                <a:gd name="T17" fmla="*/ 120 h 139"/>
                <a:gd name="T18" fmla="*/ 118 w 125"/>
                <a:gd name="T19" fmla="*/ 123 h 139"/>
                <a:gd name="T20" fmla="*/ 110 w 125"/>
                <a:gd name="T21" fmla="*/ 125 h 139"/>
                <a:gd name="T22" fmla="*/ 96 w 125"/>
                <a:gd name="T23" fmla="*/ 96 h 139"/>
                <a:gd name="T24" fmla="*/ 96 w 125"/>
                <a:gd name="T25" fmla="*/ 39 h 139"/>
                <a:gd name="T26" fmla="*/ 62 w 125"/>
                <a:gd name="T27" fmla="*/ 0 h 139"/>
                <a:gd name="T28" fmla="*/ 1 w 125"/>
                <a:gd name="T29" fmla="*/ 40 h 139"/>
                <a:gd name="T30" fmla="*/ 5 w 125"/>
                <a:gd name="T31" fmla="*/ 45 h 139"/>
                <a:gd name="T32" fmla="*/ 24 w 125"/>
                <a:gd name="T33" fmla="*/ 39 h 139"/>
                <a:gd name="T34" fmla="*/ 27 w 125"/>
                <a:gd name="T35" fmla="*/ 28 h 139"/>
                <a:gd name="T36" fmla="*/ 50 w 125"/>
                <a:gd name="T37" fmla="*/ 13 h 139"/>
                <a:gd name="T38" fmla="*/ 73 w 125"/>
                <a:gd name="T39" fmla="*/ 41 h 139"/>
                <a:gd name="T40" fmla="*/ 73 w 125"/>
                <a:gd name="T41" fmla="*/ 56 h 139"/>
                <a:gd name="T42" fmla="*/ 67 w 125"/>
                <a:gd name="T43" fmla="*/ 66 h 139"/>
                <a:gd name="T44" fmla="*/ 27 w 125"/>
                <a:gd name="T45" fmla="*/ 80 h 139"/>
                <a:gd name="T46" fmla="*/ 0 w 125"/>
                <a:gd name="T47" fmla="*/ 108 h 139"/>
                <a:gd name="T48" fmla="*/ 10 w 125"/>
                <a:gd name="T49" fmla="*/ 132 h 139"/>
                <a:gd name="T50" fmla="*/ 33 w 125"/>
                <a:gd name="T51" fmla="*/ 139 h 139"/>
                <a:gd name="T52" fmla="*/ 73 w 125"/>
                <a:gd name="T53" fmla="*/ 122 h 139"/>
                <a:gd name="T54" fmla="*/ 97 w 125"/>
                <a:gd name="T55" fmla="*/ 139 h 139"/>
                <a:gd name="T56" fmla="*/ 125 w 125"/>
                <a:gd name="T57" fmla="*/ 124 h 139"/>
                <a:gd name="T58" fmla="*/ 122 w 125"/>
                <a:gd name="T59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139">
                  <a:moveTo>
                    <a:pt x="73" y="81"/>
                  </a:moveTo>
                  <a:cubicBezTo>
                    <a:pt x="73" y="100"/>
                    <a:pt x="73" y="100"/>
                    <a:pt x="73" y="100"/>
                  </a:cubicBezTo>
                  <a:cubicBezTo>
                    <a:pt x="72" y="107"/>
                    <a:pt x="70" y="112"/>
                    <a:pt x="66" y="116"/>
                  </a:cubicBezTo>
                  <a:cubicBezTo>
                    <a:pt x="63" y="119"/>
                    <a:pt x="53" y="124"/>
                    <a:pt x="46" y="124"/>
                  </a:cubicBezTo>
                  <a:cubicBezTo>
                    <a:pt x="29" y="124"/>
                    <a:pt x="25" y="110"/>
                    <a:pt x="25" y="104"/>
                  </a:cubicBezTo>
                  <a:cubicBezTo>
                    <a:pt x="25" y="92"/>
                    <a:pt x="35" y="87"/>
                    <a:pt x="54" y="80"/>
                  </a:cubicBezTo>
                  <a:cubicBezTo>
                    <a:pt x="73" y="74"/>
                    <a:pt x="73" y="74"/>
                    <a:pt x="73" y="74"/>
                  </a:cubicBezTo>
                  <a:lnTo>
                    <a:pt x="73" y="81"/>
                  </a:lnTo>
                  <a:close/>
                  <a:moveTo>
                    <a:pt x="122" y="120"/>
                  </a:moveTo>
                  <a:cubicBezTo>
                    <a:pt x="121" y="120"/>
                    <a:pt x="119" y="122"/>
                    <a:pt x="118" y="123"/>
                  </a:cubicBezTo>
                  <a:cubicBezTo>
                    <a:pt x="116" y="124"/>
                    <a:pt x="113" y="125"/>
                    <a:pt x="110" y="125"/>
                  </a:cubicBezTo>
                  <a:cubicBezTo>
                    <a:pt x="97" y="125"/>
                    <a:pt x="96" y="111"/>
                    <a:pt x="96" y="96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13"/>
                    <a:pt x="86" y="0"/>
                    <a:pt x="62" y="0"/>
                  </a:cubicBezTo>
                  <a:cubicBezTo>
                    <a:pt x="23" y="0"/>
                    <a:pt x="1" y="23"/>
                    <a:pt x="1" y="40"/>
                  </a:cubicBezTo>
                  <a:cubicBezTo>
                    <a:pt x="1" y="43"/>
                    <a:pt x="2" y="45"/>
                    <a:pt x="5" y="45"/>
                  </a:cubicBezTo>
                  <a:cubicBezTo>
                    <a:pt x="10" y="45"/>
                    <a:pt x="19" y="43"/>
                    <a:pt x="24" y="39"/>
                  </a:cubicBezTo>
                  <a:cubicBezTo>
                    <a:pt x="27" y="37"/>
                    <a:pt x="27" y="33"/>
                    <a:pt x="27" y="28"/>
                  </a:cubicBezTo>
                  <a:cubicBezTo>
                    <a:pt x="28" y="17"/>
                    <a:pt x="40" y="13"/>
                    <a:pt x="50" y="13"/>
                  </a:cubicBezTo>
                  <a:cubicBezTo>
                    <a:pt x="70" y="13"/>
                    <a:pt x="73" y="29"/>
                    <a:pt x="73" y="41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61"/>
                    <a:pt x="72" y="65"/>
                    <a:pt x="67" y="66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6" y="88"/>
                    <a:pt x="0" y="96"/>
                    <a:pt x="0" y="108"/>
                  </a:cubicBezTo>
                  <a:cubicBezTo>
                    <a:pt x="0" y="118"/>
                    <a:pt x="4" y="126"/>
                    <a:pt x="10" y="132"/>
                  </a:cubicBezTo>
                  <a:cubicBezTo>
                    <a:pt x="16" y="137"/>
                    <a:pt x="24" y="139"/>
                    <a:pt x="33" y="139"/>
                  </a:cubicBezTo>
                  <a:cubicBezTo>
                    <a:pt x="42" y="139"/>
                    <a:pt x="59" y="136"/>
                    <a:pt x="73" y="122"/>
                  </a:cubicBezTo>
                  <a:cubicBezTo>
                    <a:pt x="76" y="134"/>
                    <a:pt x="89" y="139"/>
                    <a:pt x="97" y="139"/>
                  </a:cubicBezTo>
                  <a:cubicBezTo>
                    <a:pt x="113" y="139"/>
                    <a:pt x="124" y="126"/>
                    <a:pt x="125" y="124"/>
                  </a:cubicBezTo>
                  <a:cubicBezTo>
                    <a:pt x="125" y="124"/>
                    <a:pt x="123" y="120"/>
                    <a:pt x="122" y="1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8613775" y="6488113"/>
              <a:ext cx="11112" cy="11113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0 h 37"/>
                <a:gd name="T4" fmla="*/ 37 w 37"/>
                <a:gd name="T5" fmla="*/ 19 h 37"/>
                <a:gd name="T6" fmla="*/ 19 w 37"/>
                <a:gd name="T7" fmla="*/ 37 h 37"/>
                <a:gd name="T8" fmla="*/ 0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7" y="8"/>
                    <a:pt x="37" y="19"/>
                  </a:cubicBezTo>
                  <a:cubicBezTo>
                    <a:pt x="37" y="30"/>
                    <a:pt x="30" y="37"/>
                    <a:pt x="19" y="37"/>
                  </a:cubicBezTo>
                  <a:cubicBezTo>
                    <a:pt x="9" y="37"/>
                    <a:pt x="0" y="30"/>
                    <a:pt x="0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37" name="Oval 9"/>
            <p:cNvSpPr>
              <a:spLocks noChangeArrowheads="1"/>
            </p:cNvSpPr>
            <p:nvPr userDrawn="1"/>
          </p:nvSpPr>
          <p:spPr bwMode="auto">
            <a:xfrm>
              <a:off x="8580438" y="6494463"/>
              <a:ext cx="1587" cy="1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38" name="Freeform 10"/>
            <p:cNvSpPr>
              <a:spLocks noEditPoints="1"/>
            </p:cNvSpPr>
            <p:nvPr userDrawn="1"/>
          </p:nvSpPr>
          <p:spPr bwMode="auto">
            <a:xfrm>
              <a:off x="8410575" y="6454775"/>
              <a:ext cx="46037" cy="73025"/>
            </a:xfrm>
            <a:custGeom>
              <a:avLst/>
              <a:gdLst>
                <a:gd name="T0" fmla="*/ 66 w 144"/>
                <a:gd name="T1" fmla="*/ 85 h 223"/>
                <a:gd name="T2" fmla="*/ 36 w 144"/>
                <a:gd name="T3" fmla="*/ 46 h 223"/>
                <a:gd name="T4" fmla="*/ 64 w 144"/>
                <a:gd name="T5" fmla="*/ 9 h 223"/>
                <a:gd name="T6" fmla="*/ 93 w 144"/>
                <a:gd name="T7" fmla="*/ 51 h 223"/>
                <a:gd name="T8" fmla="*/ 66 w 144"/>
                <a:gd name="T9" fmla="*/ 85 h 223"/>
                <a:gd name="T10" fmla="*/ 44 w 144"/>
                <a:gd name="T11" fmla="*/ 149 h 223"/>
                <a:gd name="T12" fmla="*/ 73 w 144"/>
                <a:gd name="T13" fmla="*/ 145 h 223"/>
                <a:gd name="T14" fmla="*/ 84 w 144"/>
                <a:gd name="T15" fmla="*/ 145 h 223"/>
                <a:gd name="T16" fmla="*/ 122 w 144"/>
                <a:gd name="T17" fmla="*/ 174 h 223"/>
                <a:gd name="T18" fmla="*/ 73 w 144"/>
                <a:gd name="T19" fmla="*/ 209 h 223"/>
                <a:gd name="T20" fmla="*/ 29 w 144"/>
                <a:gd name="T21" fmla="*/ 176 h 223"/>
                <a:gd name="T22" fmla="*/ 44 w 144"/>
                <a:gd name="T23" fmla="*/ 149 h 223"/>
                <a:gd name="T24" fmla="*/ 144 w 144"/>
                <a:gd name="T25" fmla="*/ 18 h 223"/>
                <a:gd name="T26" fmla="*/ 137 w 144"/>
                <a:gd name="T27" fmla="*/ 12 h 223"/>
                <a:gd name="T28" fmla="*/ 115 w 144"/>
                <a:gd name="T29" fmla="*/ 12 h 223"/>
                <a:gd name="T30" fmla="*/ 95 w 144"/>
                <a:gd name="T31" fmla="*/ 6 h 223"/>
                <a:gd name="T32" fmla="*/ 63 w 144"/>
                <a:gd name="T33" fmla="*/ 0 h 223"/>
                <a:gd name="T34" fmla="*/ 9 w 144"/>
                <a:gd name="T35" fmla="*/ 50 h 223"/>
                <a:gd name="T36" fmla="*/ 37 w 144"/>
                <a:gd name="T37" fmla="*/ 91 h 223"/>
                <a:gd name="T38" fmla="*/ 8 w 144"/>
                <a:gd name="T39" fmla="*/ 117 h 223"/>
                <a:gd name="T40" fmla="*/ 37 w 144"/>
                <a:gd name="T41" fmla="*/ 145 h 223"/>
                <a:gd name="T42" fmla="*/ 4 w 144"/>
                <a:gd name="T43" fmla="*/ 185 h 223"/>
                <a:gd name="T44" fmla="*/ 59 w 144"/>
                <a:gd name="T45" fmla="*/ 223 h 223"/>
                <a:gd name="T46" fmla="*/ 141 w 144"/>
                <a:gd name="T47" fmla="*/ 161 h 223"/>
                <a:gd name="T48" fmla="*/ 95 w 144"/>
                <a:gd name="T49" fmla="*/ 125 h 223"/>
                <a:gd name="T50" fmla="*/ 55 w 144"/>
                <a:gd name="T51" fmla="*/ 126 h 223"/>
                <a:gd name="T52" fmla="*/ 32 w 144"/>
                <a:gd name="T53" fmla="*/ 112 h 223"/>
                <a:gd name="T54" fmla="*/ 47 w 144"/>
                <a:gd name="T55" fmla="*/ 94 h 223"/>
                <a:gd name="T56" fmla="*/ 61 w 144"/>
                <a:gd name="T57" fmla="*/ 95 h 223"/>
                <a:gd name="T58" fmla="*/ 117 w 144"/>
                <a:gd name="T59" fmla="*/ 42 h 223"/>
                <a:gd name="T60" fmla="*/ 116 w 144"/>
                <a:gd name="T61" fmla="*/ 25 h 223"/>
                <a:gd name="T62" fmla="*/ 137 w 144"/>
                <a:gd name="T63" fmla="*/ 25 h 223"/>
                <a:gd name="T64" fmla="*/ 144 w 144"/>
                <a:gd name="T65" fmla="*/ 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223">
                  <a:moveTo>
                    <a:pt x="66" y="85"/>
                  </a:moveTo>
                  <a:cubicBezTo>
                    <a:pt x="50" y="85"/>
                    <a:pt x="36" y="70"/>
                    <a:pt x="36" y="46"/>
                  </a:cubicBezTo>
                  <a:cubicBezTo>
                    <a:pt x="36" y="24"/>
                    <a:pt x="48" y="9"/>
                    <a:pt x="64" y="9"/>
                  </a:cubicBezTo>
                  <a:cubicBezTo>
                    <a:pt x="84" y="9"/>
                    <a:pt x="93" y="28"/>
                    <a:pt x="93" y="51"/>
                  </a:cubicBezTo>
                  <a:cubicBezTo>
                    <a:pt x="93" y="71"/>
                    <a:pt x="84" y="85"/>
                    <a:pt x="66" y="85"/>
                  </a:cubicBezTo>
                  <a:moveTo>
                    <a:pt x="44" y="149"/>
                  </a:moveTo>
                  <a:cubicBezTo>
                    <a:pt x="49" y="146"/>
                    <a:pt x="62" y="145"/>
                    <a:pt x="73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108" y="145"/>
                    <a:pt x="122" y="154"/>
                    <a:pt x="122" y="174"/>
                  </a:cubicBezTo>
                  <a:cubicBezTo>
                    <a:pt x="122" y="193"/>
                    <a:pt x="102" y="209"/>
                    <a:pt x="73" y="209"/>
                  </a:cubicBezTo>
                  <a:cubicBezTo>
                    <a:pt x="43" y="209"/>
                    <a:pt x="29" y="194"/>
                    <a:pt x="29" y="176"/>
                  </a:cubicBezTo>
                  <a:cubicBezTo>
                    <a:pt x="29" y="164"/>
                    <a:pt x="36" y="154"/>
                    <a:pt x="44" y="149"/>
                  </a:cubicBezTo>
                  <a:moveTo>
                    <a:pt x="144" y="18"/>
                  </a:moveTo>
                  <a:cubicBezTo>
                    <a:pt x="144" y="15"/>
                    <a:pt x="141" y="12"/>
                    <a:pt x="137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08" y="12"/>
                    <a:pt x="106" y="11"/>
                    <a:pt x="95" y="6"/>
                  </a:cubicBezTo>
                  <a:cubicBezTo>
                    <a:pt x="87" y="3"/>
                    <a:pt x="76" y="0"/>
                    <a:pt x="63" y="0"/>
                  </a:cubicBezTo>
                  <a:cubicBezTo>
                    <a:pt x="34" y="0"/>
                    <a:pt x="9" y="21"/>
                    <a:pt x="9" y="50"/>
                  </a:cubicBezTo>
                  <a:cubicBezTo>
                    <a:pt x="9" y="71"/>
                    <a:pt x="23" y="85"/>
                    <a:pt x="37" y="91"/>
                  </a:cubicBezTo>
                  <a:cubicBezTo>
                    <a:pt x="37" y="91"/>
                    <a:pt x="8" y="101"/>
                    <a:pt x="8" y="117"/>
                  </a:cubicBezTo>
                  <a:cubicBezTo>
                    <a:pt x="8" y="130"/>
                    <a:pt x="19" y="141"/>
                    <a:pt x="37" y="145"/>
                  </a:cubicBezTo>
                  <a:cubicBezTo>
                    <a:pt x="0" y="161"/>
                    <a:pt x="4" y="185"/>
                    <a:pt x="4" y="185"/>
                  </a:cubicBezTo>
                  <a:cubicBezTo>
                    <a:pt x="4" y="202"/>
                    <a:pt x="18" y="223"/>
                    <a:pt x="59" y="223"/>
                  </a:cubicBezTo>
                  <a:cubicBezTo>
                    <a:pt x="102" y="223"/>
                    <a:pt x="141" y="197"/>
                    <a:pt x="141" y="161"/>
                  </a:cubicBezTo>
                  <a:cubicBezTo>
                    <a:pt x="141" y="128"/>
                    <a:pt x="113" y="125"/>
                    <a:pt x="95" y="125"/>
                  </a:cubicBezTo>
                  <a:cubicBezTo>
                    <a:pt x="80" y="125"/>
                    <a:pt x="67" y="126"/>
                    <a:pt x="55" y="126"/>
                  </a:cubicBezTo>
                  <a:cubicBezTo>
                    <a:pt x="40" y="126"/>
                    <a:pt x="32" y="119"/>
                    <a:pt x="32" y="112"/>
                  </a:cubicBezTo>
                  <a:cubicBezTo>
                    <a:pt x="32" y="102"/>
                    <a:pt x="43" y="96"/>
                    <a:pt x="47" y="94"/>
                  </a:cubicBezTo>
                  <a:cubicBezTo>
                    <a:pt x="51" y="94"/>
                    <a:pt x="55" y="95"/>
                    <a:pt x="61" y="95"/>
                  </a:cubicBezTo>
                  <a:cubicBezTo>
                    <a:pt x="103" y="95"/>
                    <a:pt x="117" y="65"/>
                    <a:pt x="117" y="42"/>
                  </a:cubicBezTo>
                  <a:cubicBezTo>
                    <a:pt x="117" y="37"/>
                    <a:pt x="117" y="31"/>
                    <a:pt x="116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1" y="25"/>
                    <a:pt x="144" y="22"/>
                    <a:pt x="144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39" name="Freeform 11"/>
            <p:cNvSpPr>
              <a:spLocks noEditPoints="1"/>
            </p:cNvSpPr>
            <p:nvPr userDrawn="1"/>
          </p:nvSpPr>
          <p:spPr bwMode="auto">
            <a:xfrm>
              <a:off x="8196263" y="6454775"/>
              <a:ext cx="36512" cy="44450"/>
            </a:xfrm>
            <a:custGeom>
              <a:avLst/>
              <a:gdLst>
                <a:gd name="T0" fmla="*/ 63 w 114"/>
                <a:gd name="T1" fmla="*/ 10 h 139"/>
                <a:gd name="T2" fmla="*/ 88 w 114"/>
                <a:gd name="T3" fmla="*/ 31 h 139"/>
                <a:gd name="T4" fmla="*/ 88 w 114"/>
                <a:gd name="T5" fmla="*/ 37 h 139"/>
                <a:gd name="T6" fmla="*/ 85 w 114"/>
                <a:gd name="T7" fmla="*/ 40 h 139"/>
                <a:gd name="T8" fmla="*/ 52 w 114"/>
                <a:gd name="T9" fmla="*/ 40 h 139"/>
                <a:gd name="T10" fmla="*/ 28 w 114"/>
                <a:gd name="T11" fmla="*/ 40 h 139"/>
                <a:gd name="T12" fmla="*/ 26 w 114"/>
                <a:gd name="T13" fmla="*/ 38 h 139"/>
                <a:gd name="T14" fmla="*/ 63 w 114"/>
                <a:gd name="T15" fmla="*/ 10 h 139"/>
                <a:gd name="T16" fmla="*/ 113 w 114"/>
                <a:gd name="T17" fmla="*/ 108 h 139"/>
                <a:gd name="T18" fmla="*/ 113 w 114"/>
                <a:gd name="T19" fmla="*/ 108 h 139"/>
                <a:gd name="T20" fmla="*/ 114 w 114"/>
                <a:gd name="T21" fmla="*/ 107 h 139"/>
                <a:gd name="T22" fmla="*/ 110 w 114"/>
                <a:gd name="T23" fmla="*/ 103 h 139"/>
                <a:gd name="T24" fmla="*/ 108 w 114"/>
                <a:gd name="T25" fmla="*/ 104 h 139"/>
                <a:gd name="T26" fmla="*/ 108 w 114"/>
                <a:gd name="T27" fmla="*/ 104 h 139"/>
                <a:gd name="T28" fmla="*/ 77 w 114"/>
                <a:gd name="T29" fmla="*/ 121 h 139"/>
                <a:gd name="T30" fmla="*/ 22 w 114"/>
                <a:gd name="T31" fmla="*/ 59 h 139"/>
                <a:gd name="T32" fmla="*/ 31 w 114"/>
                <a:gd name="T33" fmla="*/ 50 h 139"/>
                <a:gd name="T34" fmla="*/ 92 w 114"/>
                <a:gd name="T35" fmla="*/ 50 h 139"/>
                <a:gd name="T36" fmla="*/ 108 w 114"/>
                <a:gd name="T37" fmla="*/ 50 h 139"/>
                <a:gd name="T38" fmla="*/ 111 w 114"/>
                <a:gd name="T39" fmla="*/ 48 h 139"/>
                <a:gd name="T40" fmla="*/ 112 w 114"/>
                <a:gd name="T41" fmla="*/ 48 h 139"/>
                <a:gd name="T42" fmla="*/ 112 w 114"/>
                <a:gd name="T43" fmla="*/ 47 h 139"/>
                <a:gd name="T44" fmla="*/ 113 w 114"/>
                <a:gd name="T45" fmla="*/ 39 h 139"/>
                <a:gd name="T46" fmla="*/ 66 w 114"/>
                <a:gd name="T47" fmla="*/ 0 h 139"/>
                <a:gd name="T48" fmla="*/ 0 w 114"/>
                <a:gd name="T49" fmla="*/ 74 h 139"/>
                <a:gd name="T50" fmla="*/ 14 w 114"/>
                <a:gd name="T51" fmla="*/ 117 h 139"/>
                <a:gd name="T52" fmla="*/ 62 w 114"/>
                <a:gd name="T53" fmla="*/ 139 h 139"/>
                <a:gd name="T54" fmla="*/ 113 w 114"/>
                <a:gd name="T55" fmla="*/ 109 h 139"/>
                <a:gd name="T56" fmla="*/ 113 w 114"/>
                <a:gd name="T57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39">
                  <a:moveTo>
                    <a:pt x="63" y="10"/>
                  </a:moveTo>
                  <a:cubicBezTo>
                    <a:pt x="82" y="10"/>
                    <a:pt x="88" y="21"/>
                    <a:pt x="88" y="31"/>
                  </a:cubicBezTo>
                  <a:cubicBezTo>
                    <a:pt x="88" y="31"/>
                    <a:pt x="88" y="35"/>
                    <a:pt x="88" y="37"/>
                  </a:cubicBezTo>
                  <a:cubicBezTo>
                    <a:pt x="88" y="40"/>
                    <a:pt x="87" y="40"/>
                    <a:pt x="8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40"/>
                    <a:pt x="26" y="39"/>
                    <a:pt x="26" y="38"/>
                  </a:cubicBezTo>
                  <a:cubicBezTo>
                    <a:pt x="26" y="28"/>
                    <a:pt x="43" y="10"/>
                    <a:pt x="63" y="10"/>
                  </a:cubicBezTo>
                  <a:moveTo>
                    <a:pt x="113" y="108"/>
                  </a:moveTo>
                  <a:cubicBezTo>
                    <a:pt x="113" y="108"/>
                    <a:pt x="113" y="108"/>
                    <a:pt x="113" y="108"/>
                  </a:cubicBezTo>
                  <a:cubicBezTo>
                    <a:pt x="114" y="108"/>
                    <a:pt x="114" y="108"/>
                    <a:pt x="114" y="107"/>
                  </a:cubicBezTo>
                  <a:cubicBezTo>
                    <a:pt x="114" y="105"/>
                    <a:pt x="112" y="103"/>
                    <a:pt x="110" y="103"/>
                  </a:cubicBezTo>
                  <a:cubicBezTo>
                    <a:pt x="109" y="103"/>
                    <a:pt x="108" y="104"/>
                    <a:pt x="108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97" y="117"/>
                    <a:pt x="88" y="121"/>
                    <a:pt x="77" y="121"/>
                  </a:cubicBezTo>
                  <a:cubicBezTo>
                    <a:pt x="42" y="121"/>
                    <a:pt x="22" y="92"/>
                    <a:pt x="22" y="59"/>
                  </a:cubicBezTo>
                  <a:cubicBezTo>
                    <a:pt x="22" y="51"/>
                    <a:pt x="23" y="50"/>
                    <a:pt x="31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0" y="50"/>
                    <a:pt x="111" y="49"/>
                    <a:pt x="111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3" y="46"/>
                    <a:pt x="113" y="43"/>
                    <a:pt x="113" y="39"/>
                  </a:cubicBezTo>
                  <a:cubicBezTo>
                    <a:pt x="113" y="19"/>
                    <a:pt x="95" y="0"/>
                    <a:pt x="66" y="0"/>
                  </a:cubicBezTo>
                  <a:cubicBezTo>
                    <a:pt x="27" y="0"/>
                    <a:pt x="0" y="34"/>
                    <a:pt x="0" y="74"/>
                  </a:cubicBezTo>
                  <a:cubicBezTo>
                    <a:pt x="0" y="89"/>
                    <a:pt x="4" y="104"/>
                    <a:pt x="14" y="117"/>
                  </a:cubicBezTo>
                  <a:cubicBezTo>
                    <a:pt x="23" y="130"/>
                    <a:pt x="40" y="139"/>
                    <a:pt x="62" y="139"/>
                  </a:cubicBezTo>
                  <a:cubicBezTo>
                    <a:pt x="79" y="139"/>
                    <a:pt x="102" y="131"/>
                    <a:pt x="113" y="109"/>
                  </a:cubicBezTo>
                  <a:cubicBezTo>
                    <a:pt x="113" y="109"/>
                    <a:pt x="113" y="109"/>
                    <a:pt x="113" y="10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40" name="Freeform 12"/>
            <p:cNvSpPr>
              <a:spLocks noEditPoints="1"/>
            </p:cNvSpPr>
            <p:nvPr userDrawn="1"/>
          </p:nvSpPr>
          <p:spPr bwMode="auto">
            <a:xfrm>
              <a:off x="8131175" y="6427788"/>
              <a:ext cx="55562" cy="71438"/>
            </a:xfrm>
            <a:custGeom>
              <a:avLst/>
              <a:gdLst>
                <a:gd name="T0" fmla="*/ 88 w 170"/>
                <a:gd name="T1" fmla="*/ 209 h 220"/>
                <a:gd name="T2" fmla="*/ 62 w 170"/>
                <a:gd name="T3" fmla="*/ 200 h 220"/>
                <a:gd name="T4" fmla="*/ 55 w 170"/>
                <a:gd name="T5" fmla="*/ 164 h 220"/>
                <a:gd name="T6" fmla="*/ 55 w 170"/>
                <a:gd name="T7" fmla="*/ 115 h 220"/>
                <a:gd name="T8" fmla="*/ 55 w 170"/>
                <a:gd name="T9" fmla="*/ 107 h 220"/>
                <a:gd name="T10" fmla="*/ 74 w 170"/>
                <a:gd name="T11" fmla="*/ 107 h 220"/>
                <a:gd name="T12" fmla="*/ 140 w 170"/>
                <a:gd name="T13" fmla="*/ 163 h 220"/>
                <a:gd name="T14" fmla="*/ 88 w 170"/>
                <a:gd name="T15" fmla="*/ 209 h 220"/>
                <a:gd name="T16" fmla="*/ 55 w 170"/>
                <a:gd name="T17" fmla="*/ 87 h 220"/>
                <a:gd name="T18" fmla="*/ 55 w 170"/>
                <a:gd name="T19" fmla="*/ 20 h 220"/>
                <a:gd name="T20" fmla="*/ 60 w 170"/>
                <a:gd name="T21" fmla="*/ 12 h 220"/>
                <a:gd name="T22" fmla="*/ 75 w 170"/>
                <a:gd name="T23" fmla="*/ 10 h 220"/>
                <a:gd name="T24" fmla="*/ 124 w 170"/>
                <a:gd name="T25" fmla="*/ 54 h 220"/>
                <a:gd name="T26" fmla="*/ 72 w 170"/>
                <a:gd name="T27" fmla="*/ 97 h 220"/>
                <a:gd name="T28" fmla="*/ 66 w 170"/>
                <a:gd name="T29" fmla="*/ 97 h 220"/>
                <a:gd name="T30" fmla="*/ 55 w 170"/>
                <a:gd name="T31" fmla="*/ 97 h 220"/>
                <a:gd name="T32" fmla="*/ 55 w 170"/>
                <a:gd name="T33" fmla="*/ 87 h 220"/>
                <a:gd name="T34" fmla="*/ 119 w 170"/>
                <a:gd name="T35" fmla="*/ 97 h 220"/>
                <a:gd name="T36" fmla="*/ 153 w 170"/>
                <a:gd name="T37" fmla="*/ 50 h 220"/>
                <a:gd name="T38" fmla="*/ 128 w 170"/>
                <a:gd name="T39" fmla="*/ 9 h 220"/>
                <a:gd name="T40" fmla="*/ 72 w 170"/>
                <a:gd name="T41" fmla="*/ 0 h 220"/>
                <a:gd name="T42" fmla="*/ 4 w 170"/>
                <a:gd name="T43" fmla="*/ 2 h 220"/>
                <a:gd name="T44" fmla="*/ 4 w 170"/>
                <a:gd name="T45" fmla="*/ 2 h 220"/>
                <a:gd name="T46" fmla="*/ 0 w 170"/>
                <a:gd name="T47" fmla="*/ 6 h 220"/>
                <a:gd name="T48" fmla="*/ 4 w 170"/>
                <a:gd name="T49" fmla="*/ 10 h 220"/>
                <a:gd name="T50" fmla="*/ 12 w 170"/>
                <a:gd name="T51" fmla="*/ 11 h 220"/>
                <a:gd name="T52" fmla="*/ 28 w 170"/>
                <a:gd name="T53" fmla="*/ 44 h 220"/>
                <a:gd name="T54" fmla="*/ 28 w 170"/>
                <a:gd name="T55" fmla="*/ 169 h 220"/>
                <a:gd name="T56" fmla="*/ 10 w 170"/>
                <a:gd name="T57" fmla="*/ 210 h 220"/>
                <a:gd name="T58" fmla="*/ 4 w 170"/>
                <a:gd name="T59" fmla="*/ 211 h 220"/>
                <a:gd name="T60" fmla="*/ 4 w 170"/>
                <a:gd name="T61" fmla="*/ 211 h 220"/>
                <a:gd name="T62" fmla="*/ 0 w 170"/>
                <a:gd name="T63" fmla="*/ 215 h 220"/>
                <a:gd name="T64" fmla="*/ 4 w 170"/>
                <a:gd name="T65" fmla="*/ 220 h 220"/>
                <a:gd name="T66" fmla="*/ 4 w 170"/>
                <a:gd name="T67" fmla="*/ 220 h 220"/>
                <a:gd name="T68" fmla="*/ 4 w 170"/>
                <a:gd name="T69" fmla="*/ 220 h 220"/>
                <a:gd name="T70" fmla="*/ 82 w 170"/>
                <a:gd name="T71" fmla="*/ 220 h 220"/>
                <a:gd name="T72" fmla="*/ 170 w 170"/>
                <a:gd name="T73" fmla="*/ 155 h 220"/>
                <a:gd name="T74" fmla="*/ 119 w 170"/>
                <a:gd name="T75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20">
                  <a:moveTo>
                    <a:pt x="88" y="209"/>
                  </a:moveTo>
                  <a:cubicBezTo>
                    <a:pt x="78" y="209"/>
                    <a:pt x="68" y="208"/>
                    <a:pt x="62" y="200"/>
                  </a:cubicBezTo>
                  <a:cubicBezTo>
                    <a:pt x="56" y="193"/>
                    <a:pt x="55" y="176"/>
                    <a:pt x="55" y="164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127" y="107"/>
                    <a:pt x="140" y="137"/>
                    <a:pt x="140" y="163"/>
                  </a:cubicBezTo>
                  <a:cubicBezTo>
                    <a:pt x="140" y="196"/>
                    <a:pt x="117" y="209"/>
                    <a:pt x="88" y="209"/>
                  </a:cubicBezTo>
                  <a:moveTo>
                    <a:pt x="55" y="87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5" y="15"/>
                    <a:pt x="56" y="13"/>
                    <a:pt x="60" y="12"/>
                  </a:cubicBezTo>
                  <a:cubicBezTo>
                    <a:pt x="63" y="11"/>
                    <a:pt x="68" y="10"/>
                    <a:pt x="75" y="10"/>
                  </a:cubicBezTo>
                  <a:cubicBezTo>
                    <a:pt x="100" y="10"/>
                    <a:pt x="124" y="22"/>
                    <a:pt x="124" y="54"/>
                  </a:cubicBezTo>
                  <a:cubicBezTo>
                    <a:pt x="124" y="85"/>
                    <a:pt x="106" y="95"/>
                    <a:pt x="72" y="97"/>
                  </a:cubicBezTo>
                  <a:cubicBezTo>
                    <a:pt x="70" y="97"/>
                    <a:pt x="68" y="97"/>
                    <a:pt x="66" y="97"/>
                  </a:cubicBezTo>
                  <a:cubicBezTo>
                    <a:pt x="55" y="97"/>
                    <a:pt x="55" y="97"/>
                    <a:pt x="55" y="97"/>
                  </a:cubicBezTo>
                  <a:lnTo>
                    <a:pt x="55" y="87"/>
                  </a:lnTo>
                  <a:close/>
                  <a:moveTo>
                    <a:pt x="119" y="97"/>
                  </a:moveTo>
                  <a:cubicBezTo>
                    <a:pt x="138" y="88"/>
                    <a:pt x="153" y="73"/>
                    <a:pt x="153" y="50"/>
                  </a:cubicBezTo>
                  <a:cubicBezTo>
                    <a:pt x="153" y="29"/>
                    <a:pt x="142" y="16"/>
                    <a:pt x="128" y="9"/>
                  </a:cubicBezTo>
                  <a:cubicBezTo>
                    <a:pt x="113" y="1"/>
                    <a:pt x="93" y="0"/>
                    <a:pt x="72" y="0"/>
                  </a:cubicBezTo>
                  <a:cubicBezTo>
                    <a:pt x="43" y="0"/>
                    <a:pt x="21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0" y="9"/>
                    <a:pt x="2" y="10"/>
                    <a:pt x="4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7" y="12"/>
                    <a:pt x="28" y="19"/>
                    <a:pt x="28" y="44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204"/>
                    <a:pt x="27" y="207"/>
                    <a:pt x="10" y="210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2" y="211"/>
                    <a:pt x="0" y="213"/>
                    <a:pt x="0" y="215"/>
                  </a:cubicBezTo>
                  <a:cubicBezTo>
                    <a:pt x="0" y="218"/>
                    <a:pt x="2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82" y="220"/>
                    <a:pt x="82" y="220"/>
                    <a:pt x="82" y="220"/>
                  </a:cubicBezTo>
                  <a:cubicBezTo>
                    <a:pt x="141" y="220"/>
                    <a:pt x="170" y="194"/>
                    <a:pt x="170" y="155"/>
                  </a:cubicBezTo>
                  <a:cubicBezTo>
                    <a:pt x="170" y="120"/>
                    <a:pt x="137" y="100"/>
                    <a:pt x="119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41" name="Freeform 13"/>
            <p:cNvSpPr>
              <a:spLocks/>
            </p:cNvSpPr>
            <p:nvPr userDrawn="1"/>
          </p:nvSpPr>
          <p:spPr bwMode="auto">
            <a:xfrm>
              <a:off x="8348663" y="6453188"/>
              <a:ext cx="31750" cy="46038"/>
            </a:xfrm>
            <a:custGeom>
              <a:avLst/>
              <a:gdLst>
                <a:gd name="T0" fmla="*/ 83 w 98"/>
                <a:gd name="T1" fmla="*/ 5 h 141"/>
                <a:gd name="T2" fmla="*/ 46 w 98"/>
                <a:gd name="T3" fmla="*/ 26 h 141"/>
                <a:gd name="T4" fmla="*/ 46 w 98"/>
                <a:gd name="T5" fmla="*/ 3 h 141"/>
                <a:gd name="T6" fmla="*/ 46 w 98"/>
                <a:gd name="T7" fmla="*/ 2 h 141"/>
                <a:gd name="T8" fmla="*/ 46 w 98"/>
                <a:gd name="T9" fmla="*/ 2 h 141"/>
                <a:gd name="T10" fmla="*/ 43 w 98"/>
                <a:gd name="T11" fmla="*/ 0 h 141"/>
                <a:gd name="T12" fmla="*/ 42 w 98"/>
                <a:gd name="T13" fmla="*/ 0 h 141"/>
                <a:gd name="T14" fmla="*/ 42 w 98"/>
                <a:gd name="T15" fmla="*/ 0 h 141"/>
                <a:gd name="T16" fmla="*/ 10 w 98"/>
                <a:gd name="T17" fmla="*/ 16 h 141"/>
                <a:gd name="T18" fmla="*/ 10 w 98"/>
                <a:gd name="T19" fmla="*/ 16 h 141"/>
                <a:gd name="T20" fmla="*/ 8 w 98"/>
                <a:gd name="T21" fmla="*/ 20 h 141"/>
                <a:gd name="T22" fmla="*/ 11 w 98"/>
                <a:gd name="T23" fmla="*/ 23 h 141"/>
                <a:gd name="T24" fmla="*/ 21 w 98"/>
                <a:gd name="T25" fmla="*/ 45 h 141"/>
                <a:gd name="T26" fmla="*/ 21 w 98"/>
                <a:gd name="T27" fmla="*/ 103 h 141"/>
                <a:gd name="T28" fmla="*/ 9 w 98"/>
                <a:gd name="T29" fmla="*/ 131 h 141"/>
                <a:gd name="T30" fmla="*/ 4 w 98"/>
                <a:gd name="T31" fmla="*/ 132 h 141"/>
                <a:gd name="T32" fmla="*/ 0 w 98"/>
                <a:gd name="T33" fmla="*/ 136 h 141"/>
                <a:gd name="T34" fmla="*/ 5 w 98"/>
                <a:gd name="T35" fmla="*/ 141 h 141"/>
                <a:gd name="T36" fmla="*/ 28 w 98"/>
                <a:gd name="T37" fmla="*/ 141 h 141"/>
                <a:gd name="T38" fmla="*/ 42 w 98"/>
                <a:gd name="T39" fmla="*/ 141 h 141"/>
                <a:gd name="T40" fmla="*/ 66 w 98"/>
                <a:gd name="T41" fmla="*/ 141 h 141"/>
                <a:gd name="T42" fmla="*/ 71 w 98"/>
                <a:gd name="T43" fmla="*/ 136 h 141"/>
                <a:gd name="T44" fmla="*/ 67 w 98"/>
                <a:gd name="T45" fmla="*/ 132 h 141"/>
                <a:gd name="T46" fmla="*/ 62 w 98"/>
                <a:gd name="T47" fmla="*/ 131 h 141"/>
                <a:gd name="T48" fmla="*/ 51 w 98"/>
                <a:gd name="T49" fmla="*/ 129 h 141"/>
                <a:gd name="T50" fmla="*/ 46 w 98"/>
                <a:gd name="T51" fmla="*/ 103 h 141"/>
                <a:gd name="T52" fmla="*/ 46 w 98"/>
                <a:gd name="T53" fmla="*/ 58 h 141"/>
                <a:gd name="T54" fmla="*/ 50 w 98"/>
                <a:gd name="T55" fmla="*/ 32 h 141"/>
                <a:gd name="T56" fmla="*/ 62 w 98"/>
                <a:gd name="T57" fmla="*/ 26 h 141"/>
                <a:gd name="T58" fmla="*/ 76 w 98"/>
                <a:gd name="T59" fmla="*/ 31 h 141"/>
                <a:gd name="T60" fmla="*/ 84 w 98"/>
                <a:gd name="T61" fmla="*/ 33 h 141"/>
                <a:gd name="T62" fmla="*/ 98 w 98"/>
                <a:gd name="T63" fmla="*/ 18 h 141"/>
                <a:gd name="T64" fmla="*/ 83 w 98"/>
                <a:gd name="T6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41">
                  <a:moveTo>
                    <a:pt x="83" y="5"/>
                  </a:moveTo>
                  <a:cubicBezTo>
                    <a:pt x="71" y="5"/>
                    <a:pt x="57" y="16"/>
                    <a:pt x="46" y="26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20" y="29"/>
                    <a:pt x="21" y="32"/>
                    <a:pt x="21" y="45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126"/>
                    <a:pt x="21" y="129"/>
                    <a:pt x="9" y="131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2" y="132"/>
                    <a:pt x="0" y="134"/>
                    <a:pt x="0" y="136"/>
                  </a:cubicBezTo>
                  <a:cubicBezTo>
                    <a:pt x="0" y="139"/>
                    <a:pt x="2" y="141"/>
                    <a:pt x="5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9" y="141"/>
                    <a:pt x="71" y="139"/>
                    <a:pt x="71" y="136"/>
                  </a:cubicBezTo>
                  <a:cubicBezTo>
                    <a:pt x="71" y="134"/>
                    <a:pt x="69" y="132"/>
                    <a:pt x="67" y="132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9" y="131"/>
                    <a:pt x="53" y="130"/>
                    <a:pt x="51" y="129"/>
                  </a:cubicBezTo>
                  <a:cubicBezTo>
                    <a:pt x="46" y="126"/>
                    <a:pt x="46" y="120"/>
                    <a:pt x="46" y="103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6"/>
                    <a:pt x="47" y="37"/>
                    <a:pt x="50" y="32"/>
                  </a:cubicBezTo>
                  <a:cubicBezTo>
                    <a:pt x="53" y="29"/>
                    <a:pt x="56" y="26"/>
                    <a:pt x="62" y="26"/>
                  </a:cubicBezTo>
                  <a:cubicBezTo>
                    <a:pt x="66" y="26"/>
                    <a:pt x="71" y="28"/>
                    <a:pt x="76" y="31"/>
                  </a:cubicBezTo>
                  <a:cubicBezTo>
                    <a:pt x="79" y="32"/>
                    <a:pt x="80" y="33"/>
                    <a:pt x="84" y="33"/>
                  </a:cubicBezTo>
                  <a:cubicBezTo>
                    <a:pt x="89" y="33"/>
                    <a:pt x="98" y="29"/>
                    <a:pt x="98" y="18"/>
                  </a:cubicBezTo>
                  <a:cubicBezTo>
                    <a:pt x="98" y="10"/>
                    <a:pt x="91" y="5"/>
                    <a:pt x="8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8388350" y="6432550"/>
              <a:ext cx="11112" cy="11113"/>
            </a:xfrm>
            <a:custGeom>
              <a:avLst/>
              <a:gdLst>
                <a:gd name="T0" fmla="*/ 17 w 34"/>
                <a:gd name="T1" fmla="*/ 34 h 34"/>
                <a:gd name="T2" fmla="*/ 34 w 34"/>
                <a:gd name="T3" fmla="*/ 17 h 34"/>
                <a:gd name="T4" fmla="*/ 18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26" y="34"/>
                    <a:pt x="34" y="29"/>
                    <a:pt x="34" y="17"/>
                  </a:cubicBezTo>
                  <a:cubicBezTo>
                    <a:pt x="34" y="7"/>
                    <a:pt x="28" y="0"/>
                    <a:pt x="18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6"/>
                    <a:pt x="6" y="34"/>
                    <a:pt x="17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43" name="Freeform 15"/>
            <p:cNvSpPr>
              <a:spLocks/>
            </p:cNvSpPr>
            <p:nvPr userDrawn="1"/>
          </p:nvSpPr>
          <p:spPr bwMode="auto">
            <a:xfrm>
              <a:off x="8383588" y="6453188"/>
              <a:ext cx="22225" cy="46038"/>
            </a:xfrm>
            <a:custGeom>
              <a:avLst/>
              <a:gdLst>
                <a:gd name="T0" fmla="*/ 62 w 66"/>
                <a:gd name="T1" fmla="*/ 130 h 139"/>
                <a:gd name="T2" fmla="*/ 62 w 66"/>
                <a:gd name="T3" fmla="*/ 130 h 139"/>
                <a:gd name="T4" fmla="*/ 58 w 66"/>
                <a:gd name="T5" fmla="*/ 129 h 139"/>
                <a:gd name="T6" fmla="*/ 45 w 66"/>
                <a:gd name="T7" fmla="*/ 101 h 139"/>
                <a:gd name="T8" fmla="*/ 45 w 66"/>
                <a:gd name="T9" fmla="*/ 70 h 139"/>
                <a:gd name="T10" fmla="*/ 45 w 66"/>
                <a:gd name="T11" fmla="*/ 3 h 139"/>
                <a:gd name="T12" fmla="*/ 42 w 66"/>
                <a:gd name="T13" fmla="*/ 0 h 139"/>
                <a:gd name="T14" fmla="*/ 40 w 66"/>
                <a:gd name="T15" fmla="*/ 0 h 139"/>
                <a:gd name="T16" fmla="*/ 10 w 66"/>
                <a:gd name="T17" fmla="*/ 14 h 139"/>
                <a:gd name="T18" fmla="*/ 10 w 66"/>
                <a:gd name="T19" fmla="*/ 14 h 139"/>
                <a:gd name="T20" fmla="*/ 10 w 66"/>
                <a:gd name="T21" fmla="*/ 14 h 139"/>
                <a:gd name="T22" fmla="*/ 8 w 66"/>
                <a:gd name="T23" fmla="*/ 17 h 139"/>
                <a:gd name="T24" fmla="*/ 10 w 66"/>
                <a:gd name="T25" fmla="*/ 21 h 139"/>
                <a:gd name="T26" fmla="*/ 21 w 66"/>
                <a:gd name="T27" fmla="*/ 43 h 139"/>
                <a:gd name="T28" fmla="*/ 21 w 66"/>
                <a:gd name="T29" fmla="*/ 70 h 139"/>
                <a:gd name="T30" fmla="*/ 21 w 66"/>
                <a:gd name="T31" fmla="*/ 101 h 139"/>
                <a:gd name="T32" fmla="*/ 8 w 66"/>
                <a:gd name="T33" fmla="*/ 129 h 139"/>
                <a:gd name="T34" fmla="*/ 4 w 66"/>
                <a:gd name="T35" fmla="*/ 130 h 139"/>
                <a:gd name="T36" fmla="*/ 0 w 66"/>
                <a:gd name="T37" fmla="*/ 134 h 139"/>
                <a:gd name="T38" fmla="*/ 4 w 66"/>
                <a:gd name="T39" fmla="*/ 139 h 139"/>
                <a:gd name="T40" fmla="*/ 28 w 66"/>
                <a:gd name="T41" fmla="*/ 139 h 139"/>
                <a:gd name="T42" fmla="*/ 42 w 66"/>
                <a:gd name="T43" fmla="*/ 139 h 139"/>
                <a:gd name="T44" fmla="*/ 62 w 66"/>
                <a:gd name="T45" fmla="*/ 139 h 139"/>
                <a:gd name="T46" fmla="*/ 66 w 66"/>
                <a:gd name="T47" fmla="*/ 134 h 139"/>
                <a:gd name="T48" fmla="*/ 62 w 66"/>
                <a:gd name="T4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39">
                  <a:moveTo>
                    <a:pt x="62" y="130"/>
                  </a:moveTo>
                  <a:cubicBezTo>
                    <a:pt x="62" y="130"/>
                    <a:pt x="62" y="130"/>
                    <a:pt x="62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46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9" y="27"/>
                    <a:pt x="21" y="30"/>
                    <a:pt x="21" y="43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24"/>
                    <a:pt x="20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4" y="130"/>
                    <a:pt x="62" y="1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44" name="Freeform 16"/>
            <p:cNvSpPr>
              <a:spLocks/>
            </p:cNvSpPr>
            <p:nvPr userDrawn="1"/>
          </p:nvSpPr>
          <p:spPr bwMode="auto">
            <a:xfrm>
              <a:off x="8466138" y="6432550"/>
              <a:ext cx="11112" cy="11113"/>
            </a:xfrm>
            <a:custGeom>
              <a:avLst/>
              <a:gdLst>
                <a:gd name="T0" fmla="*/ 16 w 34"/>
                <a:gd name="T1" fmla="*/ 34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6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6" y="34"/>
                  </a:moveTo>
                  <a:cubicBezTo>
                    <a:pt x="26" y="34"/>
                    <a:pt x="34" y="29"/>
                    <a:pt x="34" y="17"/>
                  </a:cubicBezTo>
                  <a:cubicBezTo>
                    <a:pt x="34" y="7"/>
                    <a:pt x="27" y="0"/>
                    <a:pt x="17" y="0"/>
                  </a:cubicBezTo>
                  <a:cubicBezTo>
                    <a:pt x="7" y="0"/>
                    <a:pt x="0" y="6"/>
                    <a:pt x="0" y="17"/>
                  </a:cubicBezTo>
                  <a:cubicBezTo>
                    <a:pt x="0" y="26"/>
                    <a:pt x="6" y="34"/>
                    <a:pt x="16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45" name="Freeform 17"/>
            <p:cNvSpPr>
              <a:spLocks/>
            </p:cNvSpPr>
            <p:nvPr userDrawn="1"/>
          </p:nvSpPr>
          <p:spPr bwMode="auto">
            <a:xfrm>
              <a:off x="8461375" y="6453188"/>
              <a:ext cx="22225" cy="46038"/>
            </a:xfrm>
            <a:custGeom>
              <a:avLst/>
              <a:gdLst>
                <a:gd name="T0" fmla="*/ 62 w 66"/>
                <a:gd name="T1" fmla="*/ 130 h 139"/>
                <a:gd name="T2" fmla="*/ 62 w 66"/>
                <a:gd name="T3" fmla="*/ 130 h 139"/>
                <a:gd name="T4" fmla="*/ 57 w 66"/>
                <a:gd name="T5" fmla="*/ 129 h 139"/>
                <a:gd name="T6" fmla="*/ 45 w 66"/>
                <a:gd name="T7" fmla="*/ 101 h 139"/>
                <a:gd name="T8" fmla="*/ 45 w 66"/>
                <a:gd name="T9" fmla="*/ 70 h 139"/>
                <a:gd name="T10" fmla="*/ 45 w 66"/>
                <a:gd name="T11" fmla="*/ 3 h 139"/>
                <a:gd name="T12" fmla="*/ 41 w 66"/>
                <a:gd name="T13" fmla="*/ 0 h 139"/>
                <a:gd name="T14" fmla="*/ 40 w 66"/>
                <a:gd name="T15" fmla="*/ 0 h 139"/>
                <a:gd name="T16" fmla="*/ 10 w 66"/>
                <a:gd name="T17" fmla="*/ 14 h 139"/>
                <a:gd name="T18" fmla="*/ 10 w 66"/>
                <a:gd name="T19" fmla="*/ 14 h 139"/>
                <a:gd name="T20" fmla="*/ 10 w 66"/>
                <a:gd name="T21" fmla="*/ 14 h 139"/>
                <a:gd name="T22" fmla="*/ 10 w 66"/>
                <a:gd name="T23" fmla="*/ 14 h 139"/>
                <a:gd name="T24" fmla="*/ 8 w 66"/>
                <a:gd name="T25" fmla="*/ 17 h 139"/>
                <a:gd name="T26" fmla="*/ 9 w 66"/>
                <a:gd name="T27" fmla="*/ 21 h 139"/>
                <a:gd name="T28" fmla="*/ 20 w 66"/>
                <a:gd name="T29" fmla="*/ 43 h 139"/>
                <a:gd name="T30" fmla="*/ 20 w 66"/>
                <a:gd name="T31" fmla="*/ 70 h 139"/>
                <a:gd name="T32" fmla="*/ 20 w 66"/>
                <a:gd name="T33" fmla="*/ 101 h 139"/>
                <a:gd name="T34" fmla="*/ 8 w 66"/>
                <a:gd name="T35" fmla="*/ 129 h 139"/>
                <a:gd name="T36" fmla="*/ 4 w 66"/>
                <a:gd name="T37" fmla="*/ 130 h 139"/>
                <a:gd name="T38" fmla="*/ 0 w 66"/>
                <a:gd name="T39" fmla="*/ 134 h 139"/>
                <a:gd name="T40" fmla="*/ 4 w 66"/>
                <a:gd name="T41" fmla="*/ 139 h 139"/>
                <a:gd name="T42" fmla="*/ 27 w 66"/>
                <a:gd name="T43" fmla="*/ 139 h 139"/>
                <a:gd name="T44" fmla="*/ 41 w 66"/>
                <a:gd name="T45" fmla="*/ 139 h 139"/>
                <a:gd name="T46" fmla="*/ 62 w 66"/>
                <a:gd name="T47" fmla="*/ 139 h 139"/>
                <a:gd name="T48" fmla="*/ 66 w 66"/>
                <a:gd name="T49" fmla="*/ 134 h 139"/>
                <a:gd name="T50" fmla="*/ 62 w 66"/>
                <a:gd name="T51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139">
                  <a:moveTo>
                    <a:pt x="62" y="130"/>
                  </a:moveTo>
                  <a:cubicBezTo>
                    <a:pt x="62" y="130"/>
                    <a:pt x="62" y="130"/>
                    <a:pt x="62" y="130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45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3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9"/>
                    <a:pt x="8" y="20"/>
                    <a:pt x="9" y="21"/>
                  </a:cubicBezTo>
                  <a:cubicBezTo>
                    <a:pt x="18" y="27"/>
                    <a:pt x="20" y="30"/>
                    <a:pt x="20" y="4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24"/>
                    <a:pt x="20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1" y="130"/>
                    <a:pt x="0" y="132"/>
                    <a:pt x="0" y="134"/>
                  </a:cubicBezTo>
                  <a:cubicBezTo>
                    <a:pt x="0" y="137"/>
                    <a:pt x="1" y="139"/>
                    <a:pt x="4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4" y="130"/>
                    <a:pt x="62" y="1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46" name="Freeform 18"/>
            <p:cNvSpPr>
              <a:spLocks/>
            </p:cNvSpPr>
            <p:nvPr userDrawn="1"/>
          </p:nvSpPr>
          <p:spPr bwMode="auto">
            <a:xfrm>
              <a:off x="8586788" y="6421438"/>
              <a:ext cx="20637" cy="77788"/>
            </a:xfrm>
            <a:custGeom>
              <a:avLst/>
              <a:gdLst>
                <a:gd name="T0" fmla="*/ 62 w 66"/>
                <a:gd name="T1" fmla="*/ 229 h 238"/>
                <a:gd name="T2" fmla="*/ 62 w 66"/>
                <a:gd name="T3" fmla="*/ 229 h 238"/>
                <a:gd name="T4" fmla="*/ 58 w 66"/>
                <a:gd name="T5" fmla="*/ 228 h 238"/>
                <a:gd name="T6" fmla="*/ 45 w 66"/>
                <a:gd name="T7" fmla="*/ 200 h 238"/>
                <a:gd name="T8" fmla="*/ 45 w 66"/>
                <a:gd name="T9" fmla="*/ 169 h 238"/>
                <a:gd name="T10" fmla="*/ 45 w 66"/>
                <a:gd name="T11" fmla="*/ 4 h 238"/>
                <a:gd name="T12" fmla="*/ 41 w 66"/>
                <a:gd name="T13" fmla="*/ 0 h 238"/>
                <a:gd name="T14" fmla="*/ 40 w 66"/>
                <a:gd name="T15" fmla="*/ 1 h 238"/>
                <a:gd name="T16" fmla="*/ 10 w 66"/>
                <a:gd name="T17" fmla="*/ 15 h 238"/>
                <a:gd name="T18" fmla="*/ 10 w 66"/>
                <a:gd name="T19" fmla="*/ 15 h 238"/>
                <a:gd name="T20" fmla="*/ 10 w 66"/>
                <a:gd name="T21" fmla="*/ 15 h 238"/>
                <a:gd name="T22" fmla="*/ 8 w 66"/>
                <a:gd name="T23" fmla="*/ 18 h 238"/>
                <a:gd name="T24" fmla="*/ 9 w 66"/>
                <a:gd name="T25" fmla="*/ 21 h 238"/>
                <a:gd name="T26" fmla="*/ 21 w 66"/>
                <a:gd name="T27" fmla="*/ 43 h 238"/>
                <a:gd name="T28" fmla="*/ 21 w 66"/>
                <a:gd name="T29" fmla="*/ 169 h 238"/>
                <a:gd name="T30" fmla="*/ 21 w 66"/>
                <a:gd name="T31" fmla="*/ 200 h 238"/>
                <a:gd name="T32" fmla="*/ 8 w 66"/>
                <a:gd name="T33" fmla="*/ 228 h 238"/>
                <a:gd name="T34" fmla="*/ 4 w 66"/>
                <a:gd name="T35" fmla="*/ 229 h 238"/>
                <a:gd name="T36" fmla="*/ 0 w 66"/>
                <a:gd name="T37" fmla="*/ 233 h 238"/>
                <a:gd name="T38" fmla="*/ 4 w 66"/>
                <a:gd name="T39" fmla="*/ 238 h 238"/>
                <a:gd name="T40" fmla="*/ 27 w 66"/>
                <a:gd name="T41" fmla="*/ 238 h 238"/>
                <a:gd name="T42" fmla="*/ 42 w 66"/>
                <a:gd name="T43" fmla="*/ 238 h 238"/>
                <a:gd name="T44" fmla="*/ 62 w 66"/>
                <a:gd name="T45" fmla="*/ 238 h 238"/>
                <a:gd name="T46" fmla="*/ 66 w 66"/>
                <a:gd name="T47" fmla="*/ 233 h 238"/>
                <a:gd name="T48" fmla="*/ 62 w 66"/>
                <a:gd name="T49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238">
                  <a:moveTo>
                    <a:pt x="62" y="229"/>
                  </a:moveTo>
                  <a:cubicBezTo>
                    <a:pt x="62" y="229"/>
                    <a:pt x="62" y="229"/>
                    <a:pt x="62" y="229"/>
                  </a:cubicBezTo>
                  <a:cubicBezTo>
                    <a:pt x="58" y="228"/>
                    <a:pt x="58" y="228"/>
                    <a:pt x="58" y="228"/>
                  </a:cubicBezTo>
                  <a:cubicBezTo>
                    <a:pt x="45" y="226"/>
                    <a:pt x="45" y="223"/>
                    <a:pt x="45" y="20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41" y="0"/>
                    <a:pt x="40" y="1"/>
                    <a:pt x="40" y="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7"/>
                    <a:pt x="8" y="18"/>
                  </a:cubicBezTo>
                  <a:cubicBezTo>
                    <a:pt x="8" y="20"/>
                    <a:pt x="8" y="21"/>
                    <a:pt x="9" y="21"/>
                  </a:cubicBezTo>
                  <a:cubicBezTo>
                    <a:pt x="18" y="27"/>
                    <a:pt x="21" y="31"/>
                    <a:pt x="21" y="43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223"/>
                    <a:pt x="20" y="226"/>
                    <a:pt x="8" y="228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1" y="229"/>
                    <a:pt x="0" y="231"/>
                    <a:pt x="0" y="233"/>
                  </a:cubicBezTo>
                  <a:cubicBezTo>
                    <a:pt x="0" y="236"/>
                    <a:pt x="2" y="238"/>
                    <a:pt x="4" y="238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62" y="238"/>
                    <a:pt x="62" y="238"/>
                    <a:pt x="62" y="238"/>
                  </a:cubicBezTo>
                  <a:cubicBezTo>
                    <a:pt x="64" y="238"/>
                    <a:pt x="66" y="236"/>
                    <a:pt x="66" y="233"/>
                  </a:cubicBezTo>
                  <a:cubicBezTo>
                    <a:pt x="66" y="231"/>
                    <a:pt x="64" y="229"/>
                    <a:pt x="62" y="2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8488363" y="6453188"/>
              <a:ext cx="49212" cy="46038"/>
            </a:xfrm>
            <a:custGeom>
              <a:avLst/>
              <a:gdLst>
                <a:gd name="T0" fmla="*/ 151 w 155"/>
                <a:gd name="T1" fmla="*/ 130 h 139"/>
                <a:gd name="T2" fmla="*/ 151 w 155"/>
                <a:gd name="T3" fmla="*/ 130 h 139"/>
                <a:gd name="T4" fmla="*/ 146 w 155"/>
                <a:gd name="T5" fmla="*/ 129 h 139"/>
                <a:gd name="T6" fmla="*/ 134 w 155"/>
                <a:gd name="T7" fmla="*/ 101 h 139"/>
                <a:gd name="T8" fmla="*/ 134 w 155"/>
                <a:gd name="T9" fmla="*/ 44 h 139"/>
                <a:gd name="T10" fmla="*/ 95 w 155"/>
                <a:gd name="T11" fmla="*/ 3 h 139"/>
                <a:gd name="T12" fmla="*/ 45 w 155"/>
                <a:gd name="T13" fmla="*/ 21 h 139"/>
                <a:gd name="T14" fmla="*/ 45 w 155"/>
                <a:gd name="T15" fmla="*/ 3 h 139"/>
                <a:gd name="T16" fmla="*/ 42 w 155"/>
                <a:gd name="T17" fmla="*/ 0 h 139"/>
                <a:gd name="T18" fmla="*/ 40 w 155"/>
                <a:gd name="T19" fmla="*/ 0 h 139"/>
                <a:gd name="T20" fmla="*/ 10 w 155"/>
                <a:gd name="T21" fmla="*/ 14 h 139"/>
                <a:gd name="T22" fmla="*/ 10 w 155"/>
                <a:gd name="T23" fmla="*/ 14 h 139"/>
                <a:gd name="T24" fmla="*/ 10 w 155"/>
                <a:gd name="T25" fmla="*/ 14 h 139"/>
                <a:gd name="T26" fmla="*/ 10 w 155"/>
                <a:gd name="T27" fmla="*/ 14 h 139"/>
                <a:gd name="T28" fmla="*/ 8 w 155"/>
                <a:gd name="T29" fmla="*/ 17 h 139"/>
                <a:gd name="T30" fmla="*/ 10 w 155"/>
                <a:gd name="T31" fmla="*/ 21 h 139"/>
                <a:gd name="T32" fmla="*/ 21 w 155"/>
                <a:gd name="T33" fmla="*/ 43 h 139"/>
                <a:gd name="T34" fmla="*/ 21 w 155"/>
                <a:gd name="T35" fmla="*/ 101 h 139"/>
                <a:gd name="T36" fmla="*/ 8 w 155"/>
                <a:gd name="T37" fmla="*/ 129 h 139"/>
                <a:gd name="T38" fmla="*/ 4 w 155"/>
                <a:gd name="T39" fmla="*/ 130 h 139"/>
                <a:gd name="T40" fmla="*/ 0 w 155"/>
                <a:gd name="T41" fmla="*/ 134 h 139"/>
                <a:gd name="T42" fmla="*/ 4 w 155"/>
                <a:gd name="T43" fmla="*/ 139 h 139"/>
                <a:gd name="T44" fmla="*/ 28 w 155"/>
                <a:gd name="T45" fmla="*/ 139 h 139"/>
                <a:gd name="T46" fmla="*/ 42 w 155"/>
                <a:gd name="T47" fmla="*/ 139 h 139"/>
                <a:gd name="T48" fmla="*/ 62 w 155"/>
                <a:gd name="T49" fmla="*/ 139 h 139"/>
                <a:gd name="T50" fmla="*/ 66 w 155"/>
                <a:gd name="T51" fmla="*/ 134 h 139"/>
                <a:gd name="T52" fmla="*/ 62 w 155"/>
                <a:gd name="T53" fmla="*/ 130 h 139"/>
                <a:gd name="T54" fmla="*/ 58 w 155"/>
                <a:gd name="T55" fmla="*/ 129 h 139"/>
                <a:gd name="T56" fmla="*/ 45 w 155"/>
                <a:gd name="T57" fmla="*/ 101 h 139"/>
                <a:gd name="T58" fmla="*/ 45 w 155"/>
                <a:gd name="T59" fmla="*/ 70 h 139"/>
                <a:gd name="T60" fmla="*/ 45 w 155"/>
                <a:gd name="T61" fmla="*/ 50 h 139"/>
                <a:gd name="T62" fmla="*/ 50 w 155"/>
                <a:gd name="T63" fmla="*/ 30 h 139"/>
                <a:gd name="T64" fmla="*/ 78 w 155"/>
                <a:gd name="T65" fmla="*/ 19 h 139"/>
                <a:gd name="T66" fmla="*/ 110 w 155"/>
                <a:gd name="T67" fmla="*/ 51 h 139"/>
                <a:gd name="T68" fmla="*/ 110 w 155"/>
                <a:gd name="T69" fmla="*/ 70 h 139"/>
                <a:gd name="T70" fmla="*/ 110 w 155"/>
                <a:gd name="T71" fmla="*/ 101 h 139"/>
                <a:gd name="T72" fmla="*/ 97 w 155"/>
                <a:gd name="T73" fmla="*/ 129 h 139"/>
                <a:gd name="T74" fmla="*/ 93 w 155"/>
                <a:gd name="T75" fmla="*/ 130 h 139"/>
                <a:gd name="T76" fmla="*/ 89 w 155"/>
                <a:gd name="T77" fmla="*/ 134 h 139"/>
                <a:gd name="T78" fmla="*/ 93 w 155"/>
                <a:gd name="T79" fmla="*/ 139 h 139"/>
                <a:gd name="T80" fmla="*/ 116 w 155"/>
                <a:gd name="T81" fmla="*/ 139 h 139"/>
                <a:gd name="T82" fmla="*/ 130 w 155"/>
                <a:gd name="T83" fmla="*/ 139 h 139"/>
                <a:gd name="T84" fmla="*/ 151 w 155"/>
                <a:gd name="T85" fmla="*/ 139 h 139"/>
                <a:gd name="T86" fmla="*/ 155 w 155"/>
                <a:gd name="T87" fmla="*/ 134 h 139"/>
                <a:gd name="T88" fmla="*/ 151 w 155"/>
                <a:gd name="T89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139">
                  <a:moveTo>
                    <a:pt x="151" y="130"/>
                  </a:moveTo>
                  <a:cubicBezTo>
                    <a:pt x="151" y="130"/>
                    <a:pt x="151" y="130"/>
                    <a:pt x="151" y="130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34" y="127"/>
                    <a:pt x="134" y="124"/>
                    <a:pt x="134" y="101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22"/>
                    <a:pt x="123" y="3"/>
                    <a:pt x="95" y="3"/>
                  </a:cubicBezTo>
                  <a:cubicBezTo>
                    <a:pt x="78" y="3"/>
                    <a:pt x="56" y="13"/>
                    <a:pt x="45" y="21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9"/>
                    <a:pt x="9" y="20"/>
                    <a:pt x="10" y="21"/>
                  </a:cubicBezTo>
                  <a:cubicBezTo>
                    <a:pt x="19" y="27"/>
                    <a:pt x="21" y="30"/>
                    <a:pt x="21" y="43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24"/>
                    <a:pt x="21" y="127"/>
                    <a:pt x="8" y="129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0"/>
                    <a:pt x="0" y="132"/>
                    <a:pt x="0" y="134"/>
                  </a:cubicBezTo>
                  <a:cubicBezTo>
                    <a:pt x="0" y="137"/>
                    <a:pt x="2" y="139"/>
                    <a:pt x="4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4" y="139"/>
                    <a:pt x="66" y="137"/>
                    <a:pt x="66" y="134"/>
                  </a:cubicBezTo>
                  <a:cubicBezTo>
                    <a:pt x="66" y="132"/>
                    <a:pt x="65" y="130"/>
                    <a:pt x="62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46" y="127"/>
                    <a:pt x="45" y="124"/>
                    <a:pt x="45" y="10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40"/>
                    <a:pt x="46" y="36"/>
                    <a:pt x="50" y="30"/>
                  </a:cubicBezTo>
                  <a:cubicBezTo>
                    <a:pt x="55" y="24"/>
                    <a:pt x="66" y="19"/>
                    <a:pt x="78" y="19"/>
                  </a:cubicBezTo>
                  <a:cubicBezTo>
                    <a:pt x="101" y="19"/>
                    <a:pt x="110" y="33"/>
                    <a:pt x="110" y="5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0" y="124"/>
                    <a:pt x="109" y="127"/>
                    <a:pt x="97" y="129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0" y="130"/>
                    <a:pt x="89" y="132"/>
                    <a:pt x="89" y="134"/>
                  </a:cubicBezTo>
                  <a:cubicBezTo>
                    <a:pt x="89" y="137"/>
                    <a:pt x="90" y="139"/>
                    <a:pt x="93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3" y="139"/>
                    <a:pt x="155" y="137"/>
                    <a:pt x="155" y="134"/>
                  </a:cubicBezTo>
                  <a:cubicBezTo>
                    <a:pt x="155" y="132"/>
                    <a:pt x="153" y="130"/>
                    <a:pt x="151" y="1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8131175" y="6245225"/>
              <a:ext cx="147637" cy="111125"/>
            </a:xfrm>
            <a:custGeom>
              <a:avLst/>
              <a:gdLst>
                <a:gd name="T0" fmla="*/ 70 w 93"/>
                <a:gd name="T1" fmla="*/ 27 h 70"/>
                <a:gd name="T2" fmla="*/ 24 w 93"/>
                <a:gd name="T3" fmla="*/ 27 h 70"/>
                <a:gd name="T4" fmla="*/ 24 w 93"/>
                <a:gd name="T5" fmla="*/ 0 h 70"/>
                <a:gd name="T6" fmla="*/ 0 w 93"/>
                <a:gd name="T7" fmla="*/ 0 h 70"/>
                <a:gd name="T8" fmla="*/ 0 w 93"/>
                <a:gd name="T9" fmla="*/ 70 h 70"/>
                <a:gd name="T10" fmla="*/ 24 w 93"/>
                <a:gd name="T11" fmla="*/ 70 h 70"/>
                <a:gd name="T12" fmla="*/ 24 w 93"/>
                <a:gd name="T13" fmla="*/ 42 h 70"/>
                <a:gd name="T14" fmla="*/ 70 w 93"/>
                <a:gd name="T15" fmla="*/ 42 h 70"/>
                <a:gd name="T16" fmla="*/ 70 w 93"/>
                <a:gd name="T17" fmla="*/ 70 h 70"/>
                <a:gd name="T18" fmla="*/ 93 w 93"/>
                <a:gd name="T19" fmla="*/ 70 h 70"/>
                <a:gd name="T20" fmla="*/ 93 w 93"/>
                <a:gd name="T21" fmla="*/ 0 h 70"/>
                <a:gd name="T22" fmla="*/ 70 w 93"/>
                <a:gd name="T23" fmla="*/ 0 h 70"/>
                <a:gd name="T24" fmla="*/ 70 w 93"/>
                <a:gd name="T2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70">
                  <a:moveTo>
                    <a:pt x="70" y="27"/>
                  </a:moveTo>
                  <a:lnTo>
                    <a:pt x="24" y="2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4" y="42"/>
                  </a:lnTo>
                  <a:lnTo>
                    <a:pt x="70" y="42"/>
                  </a:lnTo>
                  <a:lnTo>
                    <a:pt x="70" y="70"/>
                  </a:lnTo>
                  <a:lnTo>
                    <a:pt x="93" y="70"/>
                  </a:lnTo>
                  <a:lnTo>
                    <a:pt x="93" y="0"/>
                  </a:lnTo>
                  <a:lnTo>
                    <a:pt x="70" y="0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8286750" y="6245225"/>
              <a:ext cx="179387" cy="111125"/>
            </a:xfrm>
            <a:custGeom>
              <a:avLst/>
              <a:gdLst>
                <a:gd name="T0" fmla="*/ 35 w 113"/>
                <a:gd name="T1" fmla="*/ 42 h 70"/>
                <a:gd name="T2" fmla="*/ 51 w 113"/>
                <a:gd name="T3" fmla="*/ 15 h 70"/>
                <a:gd name="T4" fmla="*/ 67 w 113"/>
                <a:gd name="T5" fmla="*/ 42 h 70"/>
                <a:gd name="T6" fmla="*/ 35 w 113"/>
                <a:gd name="T7" fmla="*/ 42 h 70"/>
                <a:gd name="T8" fmla="*/ 42 w 113"/>
                <a:gd name="T9" fmla="*/ 0 h 70"/>
                <a:gd name="T10" fmla="*/ 0 w 113"/>
                <a:gd name="T11" fmla="*/ 70 h 70"/>
                <a:gd name="T12" fmla="*/ 18 w 113"/>
                <a:gd name="T13" fmla="*/ 70 h 70"/>
                <a:gd name="T14" fmla="*/ 27 w 113"/>
                <a:gd name="T15" fmla="*/ 55 h 70"/>
                <a:gd name="T16" fmla="*/ 75 w 113"/>
                <a:gd name="T17" fmla="*/ 55 h 70"/>
                <a:gd name="T18" fmla="*/ 84 w 113"/>
                <a:gd name="T19" fmla="*/ 70 h 70"/>
                <a:gd name="T20" fmla="*/ 113 w 113"/>
                <a:gd name="T21" fmla="*/ 70 h 70"/>
                <a:gd name="T22" fmla="*/ 70 w 113"/>
                <a:gd name="T23" fmla="*/ 0 h 70"/>
                <a:gd name="T24" fmla="*/ 42 w 113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70">
                  <a:moveTo>
                    <a:pt x="35" y="42"/>
                  </a:moveTo>
                  <a:lnTo>
                    <a:pt x="51" y="15"/>
                  </a:lnTo>
                  <a:lnTo>
                    <a:pt x="67" y="42"/>
                  </a:lnTo>
                  <a:lnTo>
                    <a:pt x="35" y="42"/>
                  </a:lnTo>
                  <a:close/>
                  <a:moveTo>
                    <a:pt x="42" y="0"/>
                  </a:moveTo>
                  <a:lnTo>
                    <a:pt x="0" y="70"/>
                  </a:lnTo>
                  <a:lnTo>
                    <a:pt x="18" y="70"/>
                  </a:lnTo>
                  <a:lnTo>
                    <a:pt x="27" y="55"/>
                  </a:lnTo>
                  <a:lnTo>
                    <a:pt x="75" y="55"/>
                  </a:lnTo>
                  <a:lnTo>
                    <a:pt x="84" y="70"/>
                  </a:lnTo>
                  <a:lnTo>
                    <a:pt x="113" y="70"/>
                  </a:lnTo>
                  <a:lnTo>
                    <a:pt x="7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8472488" y="6242050"/>
              <a:ext cx="153987" cy="114300"/>
            </a:xfrm>
            <a:custGeom>
              <a:avLst/>
              <a:gdLst>
                <a:gd name="T0" fmla="*/ 438 w 474"/>
                <a:gd name="T1" fmla="*/ 158 h 352"/>
                <a:gd name="T2" fmla="*/ 409 w 474"/>
                <a:gd name="T3" fmla="*/ 39 h 352"/>
                <a:gd name="T4" fmla="*/ 207 w 474"/>
                <a:gd name="T5" fmla="*/ 0 h 352"/>
                <a:gd name="T6" fmla="*/ 0 w 474"/>
                <a:gd name="T7" fmla="*/ 15 h 352"/>
                <a:gd name="T8" fmla="*/ 0 w 474"/>
                <a:gd name="T9" fmla="*/ 352 h 352"/>
                <a:gd name="T10" fmla="*/ 116 w 474"/>
                <a:gd name="T11" fmla="*/ 352 h 352"/>
                <a:gd name="T12" fmla="*/ 116 w 474"/>
                <a:gd name="T13" fmla="*/ 66 h 352"/>
                <a:gd name="T14" fmla="*/ 216 w 474"/>
                <a:gd name="T15" fmla="*/ 59 h 352"/>
                <a:gd name="T16" fmla="*/ 309 w 474"/>
                <a:gd name="T17" fmla="*/ 83 h 352"/>
                <a:gd name="T18" fmla="*/ 308 w 474"/>
                <a:gd name="T19" fmla="*/ 155 h 352"/>
                <a:gd name="T20" fmla="*/ 151 w 474"/>
                <a:gd name="T21" fmla="*/ 172 h 352"/>
                <a:gd name="T22" fmla="*/ 138 w 474"/>
                <a:gd name="T23" fmla="*/ 194 h 352"/>
                <a:gd name="T24" fmla="*/ 316 w 474"/>
                <a:gd name="T25" fmla="*/ 352 h 352"/>
                <a:gd name="T26" fmla="*/ 474 w 474"/>
                <a:gd name="T27" fmla="*/ 352 h 352"/>
                <a:gd name="T28" fmla="*/ 315 w 474"/>
                <a:gd name="T29" fmla="*/ 215 h 352"/>
                <a:gd name="T30" fmla="*/ 438 w 474"/>
                <a:gd name="T31" fmla="*/ 15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352">
                  <a:moveTo>
                    <a:pt x="438" y="158"/>
                  </a:moveTo>
                  <a:cubicBezTo>
                    <a:pt x="466" y="122"/>
                    <a:pt x="462" y="69"/>
                    <a:pt x="409" y="39"/>
                  </a:cubicBezTo>
                  <a:cubicBezTo>
                    <a:pt x="360" y="11"/>
                    <a:pt x="266" y="0"/>
                    <a:pt x="207" y="0"/>
                  </a:cubicBezTo>
                  <a:cubicBezTo>
                    <a:pt x="113" y="0"/>
                    <a:pt x="52" y="7"/>
                    <a:pt x="0" y="15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16" y="352"/>
                    <a:pt x="116" y="352"/>
                    <a:pt x="116" y="352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8" y="58"/>
                    <a:pt x="200" y="58"/>
                    <a:pt x="216" y="59"/>
                  </a:cubicBezTo>
                  <a:cubicBezTo>
                    <a:pt x="262" y="61"/>
                    <a:pt x="288" y="68"/>
                    <a:pt x="309" y="83"/>
                  </a:cubicBezTo>
                  <a:cubicBezTo>
                    <a:pt x="330" y="98"/>
                    <a:pt x="336" y="132"/>
                    <a:pt x="308" y="155"/>
                  </a:cubicBezTo>
                  <a:cubicBezTo>
                    <a:pt x="287" y="172"/>
                    <a:pt x="245" y="186"/>
                    <a:pt x="151" y="172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316" y="352"/>
                    <a:pt x="316" y="352"/>
                    <a:pt x="316" y="352"/>
                  </a:cubicBezTo>
                  <a:cubicBezTo>
                    <a:pt x="474" y="352"/>
                    <a:pt x="474" y="352"/>
                    <a:pt x="474" y="352"/>
                  </a:cubicBezTo>
                  <a:cubicBezTo>
                    <a:pt x="315" y="215"/>
                    <a:pt x="315" y="215"/>
                    <a:pt x="315" y="215"/>
                  </a:cubicBezTo>
                  <a:cubicBezTo>
                    <a:pt x="353" y="210"/>
                    <a:pt x="411" y="194"/>
                    <a:pt x="438" y="1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51" name="Freeform 23"/>
            <p:cNvSpPr>
              <a:spLocks/>
            </p:cNvSpPr>
            <p:nvPr userDrawn="1"/>
          </p:nvSpPr>
          <p:spPr bwMode="auto">
            <a:xfrm>
              <a:off x="7959725" y="6240463"/>
              <a:ext cx="160337" cy="119063"/>
            </a:xfrm>
            <a:custGeom>
              <a:avLst/>
              <a:gdLst>
                <a:gd name="T0" fmla="*/ 276 w 491"/>
                <a:gd name="T1" fmla="*/ 131 h 367"/>
                <a:gd name="T2" fmla="*/ 152 w 491"/>
                <a:gd name="T3" fmla="*/ 89 h 367"/>
                <a:gd name="T4" fmla="*/ 263 w 491"/>
                <a:gd name="T5" fmla="*/ 65 h 367"/>
                <a:gd name="T6" fmla="*/ 437 w 491"/>
                <a:gd name="T7" fmla="*/ 111 h 367"/>
                <a:gd name="T8" fmla="*/ 478 w 491"/>
                <a:gd name="T9" fmla="*/ 44 h 367"/>
                <a:gd name="T10" fmla="*/ 262 w 491"/>
                <a:gd name="T11" fmla="*/ 3 h 367"/>
                <a:gd name="T12" fmla="*/ 14 w 491"/>
                <a:gd name="T13" fmla="*/ 99 h 367"/>
                <a:gd name="T14" fmla="*/ 205 w 491"/>
                <a:gd name="T15" fmla="*/ 220 h 367"/>
                <a:gd name="T16" fmla="*/ 351 w 491"/>
                <a:gd name="T17" fmla="*/ 271 h 367"/>
                <a:gd name="T18" fmla="*/ 260 w 491"/>
                <a:gd name="T19" fmla="*/ 298 h 367"/>
                <a:gd name="T20" fmla="*/ 45 w 491"/>
                <a:gd name="T21" fmla="*/ 237 h 367"/>
                <a:gd name="T22" fmla="*/ 0 w 491"/>
                <a:gd name="T23" fmla="*/ 311 h 367"/>
                <a:gd name="T24" fmla="*/ 262 w 491"/>
                <a:gd name="T25" fmla="*/ 365 h 367"/>
                <a:gd name="T26" fmla="*/ 489 w 491"/>
                <a:gd name="T27" fmla="*/ 260 h 367"/>
                <a:gd name="T28" fmla="*/ 276 w 491"/>
                <a:gd name="T29" fmla="*/ 13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1" h="367">
                  <a:moveTo>
                    <a:pt x="276" y="131"/>
                  </a:moveTo>
                  <a:cubicBezTo>
                    <a:pt x="209" y="118"/>
                    <a:pt x="152" y="110"/>
                    <a:pt x="152" y="89"/>
                  </a:cubicBezTo>
                  <a:cubicBezTo>
                    <a:pt x="152" y="65"/>
                    <a:pt x="198" y="58"/>
                    <a:pt x="263" y="65"/>
                  </a:cubicBezTo>
                  <a:cubicBezTo>
                    <a:pt x="325" y="72"/>
                    <a:pt x="383" y="88"/>
                    <a:pt x="437" y="111"/>
                  </a:cubicBezTo>
                  <a:cubicBezTo>
                    <a:pt x="478" y="44"/>
                    <a:pt x="478" y="44"/>
                    <a:pt x="478" y="44"/>
                  </a:cubicBezTo>
                  <a:cubicBezTo>
                    <a:pt x="435" y="27"/>
                    <a:pt x="344" y="6"/>
                    <a:pt x="262" y="3"/>
                  </a:cubicBezTo>
                  <a:cubicBezTo>
                    <a:pt x="173" y="0"/>
                    <a:pt x="21" y="9"/>
                    <a:pt x="14" y="99"/>
                  </a:cubicBezTo>
                  <a:cubicBezTo>
                    <a:pt x="8" y="182"/>
                    <a:pt x="127" y="202"/>
                    <a:pt x="205" y="220"/>
                  </a:cubicBezTo>
                  <a:cubicBezTo>
                    <a:pt x="280" y="238"/>
                    <a:pt x="351" y="244"/>
                    <a:pt x="351" y="271"/>
                  </a:cubicBezTo>
                  <a:cubicBezTo>
                    <a:pt x="351" y="289"/>
                    <a:pt x="326" y="303"/>
                    <a:pt x="260" y="298"/>
                  </a:cubicBezTo>
                  <a:cubicBezTo>
                    <a:pt x="180" y="292"/>
                    <a:pt x="113" y="271"/>
                    <a:pt x="45" y="237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75" y="340"/>
                    <a:pt x="173" y="364"/>
                    <a:pt x="262" y="365"/>
                  </a:cubicBezTo>
                  <a:cubicBezTo>
                    <a:pt x="367" y="367"/>
                    <a:pt x="486" y="350"/>
                    <a:pt x="489" y="260"/>
                  </a:cubicBezTo>
                  <a:cubicBezTo>
                    <a:pt x="491" y="184"/>
                    <a:pt x="413" y="158"/>
                    <a:pt x="276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8636000" y="6242050"/>
              <a:ext cx="153987" cy="114300"/>
            </a:xfrm>
            <a:custGeom>
              <a:avLst/>
              <a:gdLst>
                <a:gd name="T0" fmla="*/ 309 w 478"/>
                <a:gd name="T1" fmla="*/ 156 h 352"/>
                <a:gd name="T2" fmla="*/ 213 w 478"/>
                <a:gd name="T3" fmla="*/ 178 h 352"/>
                <a:gd name="T4" fmla="*/ 115 w 478"/>
                <a:gd name="T5" fmla="*/ 165 h 352"/>
                <a:gd name="T6" fmla="*/ 115 w 478"/>
                <a:gd name="T7" fmla="*/ 66 h 352"/>
                <a:gd name="T8" fmla="*/ 216 w 478"/>
                <a:gd name="T9" fmla="*/ 59 h 352"/>
                <a:gd name="T10" fmla="*/ 309 w 478"/>
                <a:gd name="T11" fmla="*/ 83 h 352"/>
                <a:gd name="T12" fmla="*/ 309 w 478"/>
                <a:gd name="T13" fmla="*/ 156 h 352"/>
                <a:gd name="T14" fmla="*/ 410 w 478"/>
                <a:gd name="T15" fmla="*/ 39 h 352"/>
                <a:gd name="T16" fmla="*/ 207 w 478"/>
                <a:gd name="T17" fmla="*/ 0 h 352"/>
                <a:gd name="T18" fmla="*/ 0 w 478"/>
                <a:gd name="T19" fmla="*/ 15 h 352"/>
                <a:gd name="T20" fmla="*/ 0 w 478"/>
                <a:gd name="T21" fmla="*/ 352 h 352"/>
                <a:gd name="T22" fmla="*/ 115 w 478"/>
                <a:gd name="T23" fmla="*/ 352 h 352"/>
                <a:gd name="T24" fmla="*/ 115 w 478"/>
                <a:gd name="T25" fmla="*/ 228 h 352"/>
                <a:gd name="T26" fmla="*/ 235 w 478"/>
                <a:gd name="T27" fmla="*/ 238 h 352"/>
                <a:gd name="T28" fmla="*/ 432 w 478"/>
                <a:gd name="T29" fmla="*/ 180 h 352"/>
                <a:gd name="T30" fmla="*/ 410 w 478"/>
                <a:gd name="T31" fmla="*/ 3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8" h="352">
                  <a:moveTo>
                    <a:pt x="309" y="156"/>
                  </a:moveTo>
                  <a:cubicBezTo>
                    <a:pt x="289" y="172"/>
                    <a:pt x="260" y="178"/>
                    <a:pt x="213" y="178"/>
                  </a:cubicBezTo>
                  <a:cubicBezTo>
                    <a:pt x="179" y="178"/>
                    <a:pt x="144" y="171"/>
                    <a:pt x="115" y="165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57" y="58"/>
                    <a:pt x="200" y="58"/>
                    <a:pt x="216" y="59"/>
                  </a:cubicBezTo>
                  <a:cubicBezTo>
                    <a:pt x="262" y="61"/>
                    <a:pt x="289" y="68"/>
                    <a:pt x="309" y="83"/>
                  </a:cubicBezTo>
                  <a:cubicBezTo>
                    <a:pt x="330" y="97"/>
                    <a:pt x="337" y="132"/>
                    <a:pt x="309" y="156"/>
                  </a:cubicBezTo>
                  <a:moveTo>
                    <a:pt x="410" y="39"/>
                  </a:moveTo>
                  <a:cubicBezTo>
                    <a:pt x="363" y="11"/>
                    <a:pt x="275" y="0"/>
                    <a:pt x="207" y="0"/>
                  </a:cubicBezTo>
                  <a:cubicBezTo>
                    <a:pt x="113" y="0"/>
                    <a:pt x="51" y="7"/>
                    <a:pt x="0" y="15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15" y="352"/>
                    <a:pt x="115" y="352"/>
                    <a:pt x="115" y="352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51" y="234"/>
                    <a:pt x="196" y="238"/>
                    <a:pt x="235" y="238"/>
                  </a:cubicBezTo>
                  <a:cubicBezTo>
                    <a:pt x="330" y="237"/>
                    <a:pt x="400" y="215"/>
                    <a:pt x="432" y="180"/>
                  </a:cubicBezTo>
                  <a:cubicBezTo>
                    <a:pt x="478" y="130"/>
                    <a:pt x="463" y="70"/>
                    <a:pt x="410" y="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 dirty="0"/>
            </a:p>
          </p:txBody>
        </p:sp>
      </p:grpSp>
      <p:sp>
        <p:nvSpPr>
          <p:cNvPr id="29" name="テキスト プレースホルダー 11">
            <a:extLst>
              <a:ext uri="{FF2B5EF4-FFF2-40B4-BE49-F238E27FC236}">
                <a16:creationId xmlns:a16="http://schemas.microsoft.com/office/drawing/2014/main" id="{6F68F049-5995-48DC-8852-1CCC2746EA35}"/>
              </a:ext>
            </a:extLst>
          </p:cNvPr>
          <p:cNvSpPr txBox="1">
            <a:spLocks/>
          </p:cNvSpPr>
          <p:nvPr userDrawn="1"/>
        </p:nvSpPr>
        <p:spPr>
          <a:xfrm>
            <a:off x="0" y="2257200"/>
            <a:ext cx="12192000" cy="432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493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8" r:id="rId8"/>
    <p:sldLayoutId id="2147483729" r:id="rId9"/>
    <p:sldLayoutId id="2147483824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hf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100000"/>
        </a:lnSpc>
        <a:spcBef>
          <a:spcPts val="900"/>
        </a:spcBef>
        <a:spcAft>
          <a:spcPts val="600"/>
        </a:spcAft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35" indent="-215935" algn="l" defTabSz="91412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870" indent="-215935" algn="l" defTabSz="91412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2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7806" indent="-215935" algn="l" defTabSz="91412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3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7379">
          <p15:clr>
            <a:srgbClr val="F26B43"/>
          </p15:clr>
        </p15:guide>
        <p15:guide id="4" pos="3297">
          <p15:clr>
            <a:srgbClr val="F26B43"/>
          </p15:clr>
        </p15:guide>
        <p15:guide id="7" pos="3410">
          <p15:clr>
            <a:srgbClr val="F26B43"/>
          </p15:clr>
        </p15:guide>
        <p15:guide id="8" pos="3523">
          <p15:clr>
            <a:srgbClr val="F26B43"/>
          </p15:clr>
        </p15:guide>
        <p15:guide id="9" orient="horz" pos="777">
          <p15:clr>
            <a:srgbClr val="F26B43"/>
          </p15:clr>
        </p15:guide>
        <p15:guide id="10" orient="horz" pos="3863">
          <p15:clr>
            <a:srgbClr val="F26B43"/>
          </p15:clr>
        </p15:guide>
        <p15:guide id="12" orient="horz" pos="414">
          <p15:clr>
            <a:srgbClr val="F26B43"/>
          </p15:clr>
        </p15:guide>
        <p15:guide id="13" orient="horz" pos="227">
          <p15:clr>
            <a:srgbClr val="F26B43"/>
          </p15:clr>
        </p15:guide>
        <p15:guide id="14" orient="horz" pos="4092">
          <p15:clr>
            <a:srgbClr val="F26B43"/>
          </p15:clr>
        </p15:guide>
        <p15:guide id="15" pos="65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558A-D495-4DF4-BAAB-D6931C094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67" y="171291"/>
            <a:ext cx="11378273" cy="716930"/>
          </a:xfrm>
        </p:spPr>
        <p:txBody>
          <a:bodyPr/>
          <a:lstStyle/>
          <a:p>
            <a:r>
              <a:rPr lang="en-GB" dirty="0"/>
              <a:t>PN-86HC1/PN-75HC1, PN70HC1E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9DF00-ABD6-4942-8F63-35047742A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67" y="1102933"/>
            <a:ext cx="6253525" cy="597875"/>
          </a:xfrm>
        </p:spPr>
        <p:txBody>
          <a:bodyPr/>
          <a:lstStyle/>
          <a:p>
            <a:endParaRPr kumimoji="1" lang="en-GB" dirty="0">
              <a:solidFill>
                <a:srgbClr val="ED6B06"/>
              </a:solidFill>
              <a:latin typeface="Arial"/>
              <a:ea typeface="+mj-ea"/>
              <a:cs typeface="+mj-cs"/>
            </a:endParaRPr>
          </a:p>
          <a:p>
            <a:r>
              <a:rPr kumimoji="1" lang="en-GB" dirty="0">
                <a:solidFill>
                  <a:srgbClr val="ED6B06"/>
                </a:solidFill>
                <a:latin typeface="Arial"/>
                <a:ea typeface="+mj-ea"/>
                <a:cs typeface="+mj-cs"/>
              </a:rPr>
              <a:t>Product Marketing Briefing</a:t>
            </a:r>
          </a:p>
        </p:txBody>
      </p:sp>
      <p:sp>
        <p:nvSpPr>
          <p:cNvPr id="4" name="Textfeld 5">
            <a:extLst>
              <a:ext uri="{FF2B5EF4-FFF2-40B4-BE49-F238E27FC236}">
                <a16:creationId xmlns:a16="http://schemas.microsoft.com/office/drawing/2014/main" id="{8FE078B5-C72E-44A9-ADAB-99A44F8A8993}"/>
              </a:ext>
            </a:extLst>
          </p:cNvPr>
          <p:cNvSpPr txBox="1"/>
          <p:nvPr/>
        </p:nvSpPr>
        <p:spPr>
          <a:xfrm>
            <a:off x="335360" y="616530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54724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362D119E-81C0-4C79-BD17-245300642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5667" r="19430" b="1257"/>
          <a:stretch/>
        </p:blipFill>
        <p:spPr>
          <a:xfrm>
            <a:off x="5375920" y="-2508"/>
            <a:ext cx="6840760" cy="68562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07262-0024-48F9-83DF-702BBBF5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952-ABBB-4E93-8876-2C75EFC39AE6}" type="slidenum">
              <a:rPr lang="en-GB" smtClean="0"/>
              <a:t>2</a:t>
            </a:fld>
            <a:endParaRPr lang="en-GB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F3D83E7E-D512-41A3-A1A8-6A2EB13B2278}"/>
              </a:ext>
            </a:extLst>
          </p:cNvPr>
          <p:cNvSpPr/>
          <p:nvPr/>
        </p:nvSpPr>
        <p:spPr>
          <a:xfrm>
            <a:off x="4618529" y="892"/>
            <a:ext cx="2197551" cy="6856215"/>
          </a:xfrm>
          <a:custGeom>
            <a:avLst/>
            <a:gdLst>
              <a:gd name="connsiteX0" fmla="*/ 0 w 2198123"/>
              <a:gd name="connsiteY0" fmla="*/ 0 h 6858000"/>
              <a:gd name="connsiteX1" fmla="*/ 1744162 w 2198123"/>
              <a:gd name="connsiteY1" fmla="*/ 0 h 6858000"/>
              <a:gd name="connsiteX2" fmla="*/ 2196153 w 2198123"/>
              <a:gd name="connsiteY2" fmla="*/ 2896169 h 6858000"/>
              <a:gd name="connsiteX3" fmla="*/ 1444993 w 2198123"/>
              <a:gd name="connsiteY3" fmla="*/ 6858000 h 6858000"/>
              <a:gd name="connsiteX4" fmla="*/ 0 w 21981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123" h="6858000">
                <a:moveTo>
                  <a:pt x="0" y="0"/>
                </a:moveTo>
                <a:lnTo>
                  <a:pt x="1744162" y="0"/>
                </a:lnTo>
                <a:cubicBezTo>
                  <a:pt x="2122979" y="754157"/>
                  <a:pt x="2213313" y="1864182"/>
                  <a:pt x="2196153" y="2896169"/>
                </a:cubicBezTo>
                <a:cubicBezTo>
                  <a:pt x="2174136" y="4216995"/>
                  <a:pt x="1859750" y="5667994"/>
                  <a:pt x="144499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18C8CC1-E65E-42E4-AD57-812A5A2B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kumimoji="1" lang="en-US" dirty="0">
                <a:solidFill>
                  <a:srgbClr val="ED6B06"/>
                </a:solidFill>
              </a:rPr>
              <a:t>PN-86HC1/PN-75HC1, PN70HC1E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E3E033B-FB46-4507-B632-C76E359996EA}"/>
              </a:ext>
            </a:extLst>
          </p:cNvPr>
          <p:cNvSpPr txBox="1">
            <a:spLocks/>
          </p:cNvSpPr>
          <p:nvPr/>
        </p:nvSpPr>
        <p:spPr>
          <a:xfrm>
            <a:off x="478367" y="1301790"/>
            <a:ext cx="10946225" cy="400921"/>
          </a:xfrm>
          <a:prstGeom prst="rect">
            <a:avLst/>
          </a:prstGeom>
        </p:spPr>
        <p:txBody>
          <a:bodyPr/>
          <a:lstStyle>
            <a:lvl1pPr marL="0" indent="0" algn="l" defTabSz="914126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35" indent="-215935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70" indent="-215935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806" indent="-215935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399" dirty="0">
                <a:solidFill>
                  <a:srgbClr val="2A3439"/>
                </a:solidFill>
              </a:rPr>
              <a:t>Key Features</a:t>
            </a:r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E1FC563C-41C9-448D-B15B-70F0DE139754}"/>
              </a:ext>
            </a:extLst>
          </p:cNvPr>
          <p:cNvSpPr txBox="1"/>
          <p:nvPr/>
        </p:nvSpPr>
        <p:spPr>
          <a:xfrm>
            <a:off x="294587" y="1797784"/>
            <a:ext cx="66655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4K Ultra HD entry level BIG 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Fast and responsive Infrared (IR) 20 point touch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(10 point touch for 70HC1E)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Built-in Whiteboard for PC less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Screen casting for Windows and Android devices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Quick access buttons and connections on front bezel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Media Player allowing p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layback images and video from inserted USB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Full size OPS slot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Sharp Pen Software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97D3AC-FABC-4842-B5A8-0533ADB837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424" y="5733256"/>
            <a:ext cx="4392488" cy="8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4D689-FD43-4C3D-B955-CC31D5E8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GB" altLang="de-DE" dirty="0">
                <a:solidFill>
                  <a:srgbClr val="ED6B06"/>
                </a:solidFill>
              </a:rPr>
              <a:t>Wireless Screen Sharing with </a:t>
            </a:r>
            <a:r>
              <a:rPr lang="en-GB" altLang="de-DE" dirty="0" err="1">
                <a:solidFill>
                  <a:srgbClr val="ED6B06"/>
                </a:solidFill>
              </a:rPr>
              <a:t>EShare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945F9E-0E66-4E91-AB94-9570FF250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360365"/>
            <a:ext cx="1302966" cy="1296144"/>
          </a:xfrm>
          <a:prstGeom prst="rect">
            <a:avLst/>
          </a:prstGeom>
        </p:spPr>
      </p:pic>
      <p:sp>
        <p:nvSpPr>
          <p:cNvPr id="9" name="Textfeld 5">
            <a:extLst>
              <a:ext uri="{FF2B5EF4-FFF2-40B4-BE49-F238E27FC236}">
                <a16:creationId xmlns:a16="http://schemas.microsoft.com/office/drawing/2014/main" id="{52F60C64-C3FE-49A8-840A-CAD5FE133D2C}"/>
              </a:ext>
            </a:extLst>
          </p:cNvPr>
          <p:cNvSpPr txBox="1"/>
          <p:nvPr/>
        </p:nvSpPr>
        <p:spPr>
          <a:xfrm>
            <a:off x="294587" y="1797784"/>
            <a:ext cx="66655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Screen casting for Windows and Android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Mirror the ‘shared’ display on another display to act as a repeater. (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EShare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 app running on connected 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Note – For Windows screen casting the display must be connected to the same network as PC via the LAN connected.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Android casting utilises the displays wireless adapter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C63EDE-00B2-43FB-9802-EE9A2DD82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2996952"/>
            <a:ext cx="3359334" cy="2705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77409C-ABD1-4F5C-8CB0-22945B7DD1E0}"/>
              </a:ext>
            </a:extLst>
          </p:cNvPr>
          <p:cNvSpPr txBox="1"/>
          <p:nvPr/>
        </p:nvSpPr>
        <p:spPr>
          <a:xfrm>
            <a:off x="7672610" y="6093296"/>
            <a:ext cx="23663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Image of </a:t>
            </a:r>
            <a:r>
              <a:rPr lang="en-GB" sz="800" dirty="0" err="1"/>
              <a:t>EShare</a:t>
            </a:r>
            <a:r>
              <a:rPr lang="en-GB" sz="800" dirty="0"/>
              <a:t> app running on a Windows PC</a:t>
            </a:r>
          </a:p>
        </p:txBody>
      </p:sp>
    </p:spTree>
    <p:extLst>
      <p:ext uri="{BB962C8B-B14F-4D97-AF65-F5344CB8AC3E}">
        <p14:creationId xmlns:p14="http://schemas.microsoft.com/office/powerpoint/2010/main" val="171431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4D689-FD43-4C3D-B955-CC31D5E8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GB" altLang="de-DE" dirty="0">
                <a:solidFill>
                  <a:srgbClr val="ED6B06"/>
                </a:solidFill>
              </a:rPr>
              <a:t>Model differences</a:t>
            </a:r>
            <a:endParaRPr lang="en-GB" dirty="0"/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52F60C64-C3FE-49A8-840A-CAD5FE133D2C}"/>
              </a:ext>
            </a:extLst>
          </p:cNvPr>
          <p:cNvSpPr txBox="1"/>
          <p:nvPr/>
        </p:nvSpPr>
        <p:spPr>
          <a:xfrm>
            <a:off x="294587" y="1797784"/>
            <a:ext cx="9889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The Launcher and built-in Whiteboard on the PN-70HC1E are different from that of the PN-86HC1 and PN-75HC1 models.  Please refer to the brochure for full specification and model differences across the HC1 range.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E02C-381A-463F-826B-D65122FD1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3" y="133652"/>
            <a:ext cx="5523715" cy="1567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7DD57-BD69-436B-9816-426266ACA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370" y="2852936"/>
            <a:ext cx="6285058" cy="38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4D689-FD43-4C3D-B955-CC31D5E8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360365"/>
            <a:ext cx="9889067" cy="427037"/>
          </a:xfrm>
        </p:spPr>
        <p:txBody>
          <a:bodyPr/>
          <a:lstStyle/>
          <a:p>
            <a:r>
              <a:rPr lang="en-GB" altLang="de-DE">
                <a:solidFill>
                  <a:srgbClr val="ED6B06"/>
                </a:solidFill>
              </a:rPr>
              <a:t>Collateral</a:t>
            </a:r>
            <a:endParaRPr lang="en-GB" dirty="0"/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D5E67C2A-BF3E-4613-820D-5DFF8DE5E8A1}"/>
              </a:ext>
            </a:extLst>
          </p:cNvPr>
          <p:cNvSpPr txBox="1"/>
          <p:nvPr/>
        </p:nvSpPr>
        <p:spPr>
          <a:xfrm>
            <a:off x="1487488" y="2420888"/>
            <a:ext cx="5081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Brochure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Data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SharpONE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5205C-6EA9-4FAF-8A41-ED62646F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1996">
            <a:off x="5290448" y="1338523"/>
            <a:ext cx="2961905" cy="4180953"/>
          </a:xfrm>
          <a:prstGeom prst="rect">
            <a:avLst/>
          </a:prstGeom>
          <a:ln w="38100">
            <a:solidFill>
              <a:srgbClr val="ED6B06"/>
            </a:solidFill>
          </a:ln>
        </p:spPr>
      </p:pic>
    </p:spTree>
    <p:extLst>
      <p:ext uri="{BB962C8B-B14F-4D97-AF65-F5344CB8AC3E}">
        <p14:creationId xmlns:p14="http://schemas.microsoft.com/office/powerpoint/2010/main" val="238303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5">
            <a:extLst>
              <a:ext uri="{FF2B5EF4-FFF2-40B4-BE49-F238E27FC236}">
                <a16:creationId xmlns:a16="http://schemas.microsoft.com/office/drawing/2014/main" id="{5D8B5DCB-840B-406F-B717-5F9627EC8DCC}"/>
              </a:ext>
            </a:extLst>
          </p:cNvPr>
          <p:cNvSpPr txBox="1"/>
          <p:nvPr/>
        </p:nvSpPr>
        <p:spPr>
          <a:xfrm>
            <a:off x="407368" y="1268760"/>
            <a:ext cx="10158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ED6B06"/>
                </a:solidFill>
                <a:latin typeface="Arial"/>
                <a:ea typeface="+mj-ea"/>
                <a:cs typeface="+mj-cs"/>
              </a:rPr>
              <a:t>Matt Saunders</a:t>
            </a:r>
          </a:p>
          <a:p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M 07709 334208</a:t>
            </a:r>
          </a:p>
          <a:p>
            <a:r>
              <a:rPr lang="en-GB" sz="1400" dirty="0">
                <a:solidFill>
                  <a:prstClr val="black"/>
                </a:solidFill>
              </a:rPr>
              <a:t>E matt.saunders@sharp.eu</a:t>
            </a:r>
          </a:p>
          <a:p>
            <a:r>
              <a:rPr lang="en-GB" sz="1400" dirty="0">
                <a:solidFill>
                  <a:prstClr val="black"/>
                </a:solidFill>
              </a:rPr>
              <a:t>W www.sharp.co.uk.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33EE1F1-77F0-4E33-9CFC-1066CF211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39" y="403516"/>
            <a:ext cx="8032246" cy="5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2799" dirty="0">
                <a:solidFill>
                  <a:srgbClr val="ED6B06"/>
                </a:solidFill>
                <a:latin typeface="Arial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2238299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シャープフォントテンプレート">
      <a:majorFont>
        <a:latin typeface="Source Sans Pro"/>
        <a:ea typeface="源ノ角ゴシック JP Regular"/>
        <a:cs typeface=""/>
      </a:majorFont>
      <a:minorFont>
        <a:latin typeface="Source Sans Pro"/>
        <a:ea typeface="源ノ角ゴシック JP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グローバル企画会議資料_20180227古澤編集中.potx" id="{7D30791F-BF9B-4790-9BBC-8D1890953FBB}" vid="{F9295DE5-F280-4248-B5E0-C872C92A5870}"/>
    </a:ext>
  </a:extLst>
</a:theme>
</file>

<file path=ppt/theme/theme2.xml><?xml version="1.0" encoding="utf-8"?>
<a:theme xmlns:a="http://schemas.openxmlformats.org/drawingml/2006/main" name="Be Original 16_9 PPT">
  <a:themeElements>
    <a:clrScheme name="Sharp">
      <a:dk1>
        <a:sysClr val="windowText" lastClr="000000"/>
      </a:dk1>
      <a:lt1>
        <a:sysClr val="window" lastClr="FFFFFF"/>
      </a:lt1>
      <a:dk2>
        <a:srgbClr val="E6000D"/>
      </a:dk2>
      <a:lt2>
        <a:srgbClr val="E7E6E6"/>
      </a:lt2>
      <a:accent1>
        <a:srgbClr val="E6000D"/>
      </a:accent1>
      <a:accent2>
        <a:srgbClr val="D45D00"/>
      </a:accent2>
      <a:accent3>
        <a:srgbClr val="DAAA00"/>
      </a:accent3>
      <a:accent4>
        <a:srgbClr val="3A913F"/>
      </a:accent4>
      <a:accent5>
        <a:srgbClr val="00B0F0"/>
      </a:accent5>
      <a:accent6>
        <a:srgbClr val="7030A0"/>
      </a:accent6>
      <a:hlink>
        <a:srgbClr val="E6000D"/>
      </a:hlink>
      <a:folHlink>
        <a:srgbClr val="0070C0"/>
      </a:folHlink>
    </a:clrScheme>
    <a:fontScheme name="Airbus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FFFF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Ink Free" panose="03080402000500000000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harp Red">
      <a:srgbClr val="E4032E"/>
    </a:custClr>
    <a:custClr name="Sharp Orange">
      <a:srgbClr val="ED6B06"/>
    </a:custClr>
    <a:custClr name="Sharp Yellow">
      <a:srgbClr val="EFBD00"/>
    </a:custClr>
    <a:custClr name="Sharp Lt Green">
      <a:srgbClr val="AFB800"/>
    </a:custClr>
    <a:custClr name="Sharp Dk Green">
      <a:srgbClr val="349839"/>
    </a:custClr>
    <a:custClr name="Sharp Teal">
      <a:srgbClr val="007E8C"/>
    </a:custClr>
    <a:custClr name="Sharp Blue">
      <a:srgbClr val="0088C3"/>
    </a:custClr>
    <a:custClr name="Sharp Purple">
      <a:srgbClr val="653E91"/>
    </a:custClr>
    <a:custClr name="Sharp Magenta">
      <a:srgbClr val="BF0078"/>
    </a:custClr>
    <a:custClr name="Sharp Dk Red">
      <a:srgbClr val="770A48"/>
    </a:custClr>
    <a:custClr name="Sharp Dk Blue">
      <a:srgbClr val="192A6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222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 UI Light</vt:lpstr>
      <vt:lpstr>Source Sans Pro</vt:lpstr>
      <vt:lpstr>デザインの設定</vt:lpstr>
      <vt:lpstr>Be Original 16_9 PPT</vt:lpstr>
      <vt:lpstr>PN-86HC1/PN-75HC1, PN70HC1E</vt:lpstr>
      <vt:lpstr>PN-86HC1/PN-75HC1, PN70HC1E</vt:lpstr>
      <vt:lpstr>Wireless Screen Sharing with EShare</vt:lpstr>
      <vt:lpstr>Model differences</vt:lpstr>
      <vt:lpstr>Collateral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Touch Table: UP Edition</dc:title>
  <dc:creator>Matt Saunders</dc:creator>
  <cp:lastModifiedBy>Matt Saunders</cp:lastModifiedBy>
  <cp:revision>120</cp:revision>
  <dcterms:created xsi:type="dcterms:W3CDTF">2019-02-23T20:42:00Z</dcterms:created>
  <dcterms:modified xsi:type="dcterms:W3CDTF">2019-11-13T13:56:26Z</dcterms:modified>
</cp:coreProperties>
</file>